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2872eb60747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95432ee0c540a5"/>
  </p:sldMasterIdLst>
  <p:sldIdLst>
    <p:sldId xmlns:r="http://schemas.openxmlformats.org/officeDocument/2006/relationships" id="256" r:id="Ree9ce5dd03154b70"/>
    <p:sldId xmlns:r="http://schemas.openxmlformats.org/officeDocument/2006/relationships" id="257" r:id="R7ffe9bffd6ae4bb0"/>
    <p:sldId xmlns:r="http://schemas.openxmlformats.org/officeDocument/2006/relationships" id="258" r:id="R527bc8343801425f"/>
    <p:sldId xmlns:r="http://schemas.openxmlformats.org/officeDocument/2006/relationships" id="259" r:id="Ra8166b9085be4410"/>
    <p:sldId xmlns:r="http://schemas.openxmlformats.org/officeDocument/2006/relationships" id="260" r:id="Rb6682787c99f45c4"/>
    <p:sldId xmlns:r="http://schemas.openxmlformats.org/officeDocument/2006/relationships" id="261" r:id="R0186f6045002415a"/>
    <p:sldId xmlns:r="http://schemas.openxmlformats.org/officeDocument/2006/relationships" id="262" r:id="R29013719d1a7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5432ee0c540a5" /><Relationship Type="http://schemas.openxmlformats.org/officeDocument/2006/relationships/slide" Target="/ppt/slides/slide1.xml" Id="Ree9ce5dd03154b70" /><Relationship Type="http://schemas.openxmlformats.org/officeDocument/2006/relationships/slide" Target="/ppt/slides/slide2.xml" Id="R7ffe9bffd6ae4bb0" /><Relationship Type="http://schemas.openxmlformats.org/officeDocument/2006/relationships/slide" Target="/ppt/slides/slide3.xml" Id="R527bc8343801425f" /><Relationship Type="http://schemas.openxmlformats.org/officeDocument/2006/relationships/slide" Target="/ppt/slides/slide4.xml" Id="Ra8166b9085be4410" /><Relationship Type="http://schemas.openxmlformats.org/officeDocument/2006/relationships/slide" Target="/ppt/slides/slide5.xml" Id="Rb6682787c99f45c4" /><Relationship Type="http://schemas.openxmlformats.org/officeDocument/2006/relationships/slide" Target="/ppt/slides/slide6.xml" Id="R0186f6045002415a" /><Relationship Type="http://schemas.openxmlformats.org/officeDocument/2006/relationships/slide" Target="/ppt/slides/slide7.xml" Id="R29013719d1a7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fe5e3a21949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8a0f16bab4bac" /><Relationship Type="http://schemas.openxmlformats.org/officeDocument/2006/relationships/theme" Target="/ppt/slideMasters/theme/theme1.xml" Id="R06eaf11e5df1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e8a0f16bab4b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2bbf6cf4d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4cfb5d51d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4285fc9fc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2fbd6b7ed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58697ea4a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000ea41df49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73c3bbe5541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7 107 824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6 999 455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7 032 649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139 055 428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151 198 034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