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844192e8084b6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39cc9d704a45b7"/>
  </p:sldMasterIdLst>
  <p:sldIdLst>
    <p:sldId xmlns:r="http://schemas.openxmlformats.org/officeDocument/2006/relationships" id="256" r:id="Rb23ae5ccafbf4926"/>
    <p:sldId xmlns:r="http://schemas.openxmlformats.org/officeDocument/2006/relationships" id="257" r:id="R910aaa186c1c49eb"/>
    <p:sldId xmlns:r="http://schemas.openxmlformats.org/officeDocument/2006/relationships" id="258" r:id="Rcb6744078c2b41cf"/>
    <p:sldId xmlns:r="http://schemas.openxmlformats.org/officeDocument/2006/relationships" id="259" r:id="Re9fc465df37a4388"/>
    <p:sldId xmlns:r="http://schemas.openxmlformats.org/officeDocument/2006/relationships" id="260" r:id="R98fbcb3b40c14a88"/>
    <p:sldId xmlns:r="http://schemas.openxmlformats.org/officeDocument/2006/relationships" id="261" r:id="R8a5dc503eb964f2b"/>
    <p:sldId xmlns:r="http://schemas.openxmlformats.org/officeDocument/2006/relationships" id="262" r:id="Ra9d3ff723ea04a3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39cc9d704a45b7" /><Relationship Type="http://schemas.openxmlformats.org/officeDocument/2006/relationships/slide" Target="/ppt/slides/slide1.xml" Id="Rb23ae5ccafbf4926" /><Relationship Type="http://schemas.openxmlformats.org/officeDocument/2006/relationships/slide" Target="/ppt/slides/slide2.xml" Id="R910aaa186c1c49eb" /><Relationship Type="http://schemas.openxmlformats.org/officeDocument/2006/relationships/slide" Target="/ppt/slides/slide3.xml" Id="Rcb6744078c2b41cf" /><Relationship Type="http://schemas.openxmlformats.org/officeDocument/2006/relationships/slide" Target="/ppt/slides/slide4.xml" Id="Re9fc465df37a4388" /><Relationship Type="http://schemas.openxmlformats.org/officeDocument/2006/relationships/slide" Target="/ppt/slides/slide5.xml" Id="R98fbcb3b40c14a88" /><Relationship Type="http://schemas.openxmlformats.org/officeDocument/2006/relationships/slide" Target="/ppt/slides/slide6.xml" Id="R8a5dc503eb964f2b" /><Relationship Type="http://schemas.openxmlformats.org/officeDocument/2006/relationships/slide" Target="/ppt/slides/slide7.xml" Id="Ra9d3ff723ea04a3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ad62ed98aeb4e2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49abd4934a4dd3" /><Relationship Type="http://schemas.openxmlformats.org/officeDocument/2006/relationships/theme" Target="/ppt/slideMasters/theme/theme1.xml" Id="R84b12ed28e87486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f49abd4934a4dd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00b52f3f9d429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c015c0cd8c43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fc4b62563842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2a93e394a405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84235aa20d498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2cb83e68f64b9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a94e5f8ecc42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PANDA INVEST &amp; SERVICES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PANDA INVEST &amp;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PANDA INVEST &amp; SERVICES AS ble etablert [år] og holder til i Kjeller.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PANDA INVEST &amp;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PANDA INVEST &amp;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PANDA INVEST &amp;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43 125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43 125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50 835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3 192 501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PANDA INVEST &amp;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TOM ARILD HOLM SVEIVEN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PANDA INVEST &amp; SERVICES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Instituttveien 49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2007 Kjeller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921 549 830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PANDA INVEST &amp; SERVICES AS</a:t>
            </a:r>
          </a:p>
        </p:txBody>
      </p:sp>
    </p:spTree>
  </p:cSld>
  <p:clrMapOvr>
    <a:masterClrMapping xmlns:a="http://schemas.openxmlformats.org/drawingml/2006/main"/>
  </p:clrMapOvr>
</p:sld>
</file>