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f69f7ac94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d59cb88ea49d4"/>
  </p:sldMasterIdLst>
  <p:sldIdLst>
    <p:sldId xmlns:r="http://schemas.openxmlformats.org/officeDocument/2006/relationships" id="256" r:id="R07d74dda2b5b4c9f"/>
    <p:sldId xmlns:r="http://schemas.openxmlformats.org/officeDocument/2006/relationships" id="257" r:id="R52883eaa523241d4"/>
    <p:sldId xmlns:r="http://schemas.openxmlformats.org/officeDocument/2006/relationships" id="258" r:id="R8bd889eb10274e96"/>
    <p:sldId xmlns:r="http://schemas.openxmlformats.org/officeDocument/2006/relationships" id="259" r:id="R21a6595846954700"/>
    <p:sldId xmlns:r="http://schemas.openxmlformats.org/officeDocument/2006/relationships" id="260" r:id="R46d9d03d01924ce5"/>
    <p:sldId xmlns:r="http://schemas.openxmlformats.org/officeDocument/2006/relationships" id="261" r:id="R72c750a5af1f4034"/>
    <p:sldId xmlns:r="http://schemas.openxmlformats.org/officeDocument/2006/relationships" id="262" r:id="R86d352d35940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d59cb88ea49d4" /><Relationship Type="http://schemas.openxmlformats.org/officeDocument/2006/relationships/slide" Target="/ppt/slides/slide1.xml" Id="R07d74dda2b5b4c9f" /><Relationship Type="http://schemas.openxmlformats.org/officeDocument/2006/relationships/slide" Target="/ppt/slides/slide2.xml" Id="R52883eaa523241d4" /><Relationship Type="http://schemas.openxmlformats.org/officeDocument/2006/relationships/slide" Target="/ppt/slides/slide3.xml" Id="R8bd889eb10274e96" /><Relationship Type="http://schemas.openxmlformats.org/officeDocument/2006/relationships/slide" Target="/ppt/slides/slide4.xml" Id="R21a6595846954700" /><Relationship Type="http://schemas.openxmlformats.org/officeDocument/2006/relationships/slide" Target="/ppt/slides/slide5.xml" Id="R46d9d03d01924ce5" /><Relationship Type="http://schemas.openxmlformats.org/officeDocument/2006/relationships/slide" Target="/ppt/slides/slide6.xml" Id="R72c750a5af1f4034" /><Relationship Type="http://schemas.openxmlformats.org/officeDocument/2006/relationships/slide" Target="/ppt/slides/slide7.xml" Id="R86d352d35940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789dbf2af4c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b5889272042d7" /><Relationship Type="http://schemas.openxmlformats.org/officeDocument/2006/relationships/theme" Target="/ppt/slideMasters/theme/theme1.xml" Id="R7ca5f066189d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b58892720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6bdf8485e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5f140553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3d931eac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d58659dc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51273e03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0e51b73e7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9063c5115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HAUGANS 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41 617 210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41 308 742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184 032 381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264 095 675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AMANDA HAUGAN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HAUGAN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MARGRETE HAUGAN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HOLDING AS</a:t>
            </a:r>
          </a:p>
        </p:txBody>
      </p:sp>
    </p:spTree>
  </p:cSld>
  <p:clrMapOvr>
    <a:masterClrMapping xmlns:a="http://schemas.openxmlformats.org/drawingml/2006/main"/>
  </p:clrMapOvr>
</p:sld>
</file>