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f10f237aa1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ebd9c1dacd425d"/>
  </p:sldMasterIdLst>
  <p:sldIdLst>
    <p:sldId xmlns:r="http://schemas.openxmlformats.org/officeDocument/2006/relationships" id="256" r:id="Re7ab85daea8845d3"/>
    <p:sldId xmlns:r="http://schemas.openxmlformats.org/officeDocument/2006/relationships" id="257" r:id="Rce11ea97e8804655"/>
    <p:sldId xmlns:r="http://schemas.openxmlformats.org/officeDocument/2006/relationships" id="258" r:id="Rde1be9d645244754"/>
    <p:sldId xmlns:r="http://schemas.openxmlformats.org/officeDocument/2006/relationships" id="259" r:id="R325b486c2f7d40e9"/>
    <p:sldId xmlns:r="http://schemas.openxmlformats.org/officeDocument/2006/relationships" id="260" r:id="R7284b19545b540cc"/>
    <p:sldId xmlns:r="http://schemas.openxmlformats.org/officeDocument/2006/relationships" id="261" r:id="R6699f4a059d34639"/>
    <p:sldId xmlns:r="http://schemas.openxmlformats.org/officeDocument/2006/relationships" id="262" r:id="R8ab85dd3d9eb43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bd9c1dacd425d" /><Relationship Type="http://schemas.openxmlformats.org/officeDocument/2006/relationships/slide" Target="/ppt/slides/slide1.xml" Id="Re7ab85daea8845d3" /><Relationship Type="http://schemas.openxmlformats.org/officeDocument/2006/relationships/slide" Target="/ppt/slides/slide2.xml" Id="Rce11ea97e8804655" /><Relationship Type="http://schemas.openxmlformats.org/officeDocument/2006/relationships/slide" Target="/ppt/slides/slide3.xml" Id="Rde1be9d645244754" /><Relationship Type="http://schemas.openxmlformats.org/officeDocument/2006/relationships/slide" Target="/ppt/slides/slide4.xml" Id="R325b486c2f7d40e9" /><Relationship Type="http://schemas.openxmlformats.org/officeDocument/2006/relationships/slide" Target="/ppt/slides/slide5.xml" Id="R7284b19545b540cc" /><Relationship Type="http://schemas.openxmlformats.org/officeDocument/2006/relationships/slide" Target="/ppt/slides/slide6.xml" Id="R6699f4a059d34639" /><Relationship Type="http://schemas.openxmlformats.org/officeDocument/2006/relationships/slide" Target="/ppt/slides/slide7.xml" Id="R8ab85dd3d9eb43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4a4dbd0fb44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3c0d542b3442e" /><Relationship Type="http://schemas.openxmlformats.org/officeDocument/2006/relationships/theme" Target="/ppt/slideMasters/theme/theme1.xml" Id="R7a2dc95b58c8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13c0d542b344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5a5f8605942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6c6b40f544b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1bba02221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5a43a024542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30cceff9742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b5237022b40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d2f7b9195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NOBEL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NOBEL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317 750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8 880 690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12 975 085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LINDGREN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Lahelle brygge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3919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921 559 801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HOLDING AS</a:t>
            </a:r>
          </a:p>
        </p:txBody>
      </p:sp>
    </p:spTree>
  </p:cSld>
  <p:clrMapOvr>
    <a:masterClrMapping xmlns:a="http://schemas.openxmlformats.org/drawingml/2006/main"/>
  </p:clrMapOvr>
</p:sld>
</file>