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0fc2d43b8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0088383a6547e8"/>
  </p:sldMasterIdLst>
  <p:sldIdLst>
    <p:sldId xmlns:r="http://schemas.openxmlformats.org/officeDocument/2006/relationships" id="256" r:id="Rf4157cdb252849ed"/>
    <p:sldId xmlns:r="http://schemas.openxmlformats.org/officeDocument/2006/relationships" id="257" r:id="R092f149c05154b80"/>
    <p:sldId xmlns:r="http://schemas.openxmlformats.org/officeDocument/2006/relationships" id="258" r:id="R7805e0e755804983"/>
    <p:sldId xmlns:r="http://schemas.openxmlformats.org/officeDocument/2006/relationships" id="259" r:id="R17f7d8934e534440"/>
    <p:sldId xmlns:r="http://schemas.openxmlformats.org/officeDocument/2006/relationships" id="260" r:id="R63d970beed024a01"/>
    <p:sldId xmlns:r="http://schemas.openxmlformats.org/officeDocument/2006/relationships" id="261" r:id="R58f41758354e4483"/>
    <p:sldId xmlns:r="http://schemas.openxmlformats.org/officeDocument/2006/relationships" id="262" r:id="Rf75e25b25f4840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088383a6547e8" /><Relationship Type="http://schemas.openxmlformats.org/officeDocument/2006/relationships/slide" Target="/ppt/slides/slide1.xml" Id="Rf4157cdb252849ed" /><Relationship Type="http://schemas.openxmlformats.org/officeDocument/2006/relationships/slide" Target="/ppt/slides/slide2.xml" Id="R092f149c05154b80" /><Relationship Type="http://schemas.openxmlformats.org/officeDocument/2006/relationships/slide" Target="/ppt/slides/slide3.xml" Id="R7805e0e755804983" /><Relationship Type="http://schemas.openxmlformats.org/officeDocument/2006/relationships/slide" Target="/ppt/slides/slide4.xml" Id="R17f7d8934e534440" /><Relationship Type="http://schemas.openxmlformats.org/officeDocument/2006/relationships/slide" Target="/ppt/slides/slide5.xml" Id="R63d970beed024a01" /><Relationship Type="http://schemas.openxmlformats.org/officeDocument/2006/relationships/slide" Target="/ppt/slides/slide6.xml" Id="R58f41758354e4483" /><Relationship Type="http://schemas.openxmlformats.org/officeDocument/2006/relationships/slide" Target="/ppt/slides/slide7.xml" Id="Rf75e25b25f4840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d6306226546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27f3ea55f4e3a" /><Relationship Type="http://schemas.openxmlformats.org/officeDocument/2006/relationships/theme" Target="/ppt/slideMasters/theme/theme1.xml" Id="Rc8fae9e7b72a48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27f3ea55f4e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87efba5c3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8c1c2898444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0b4a48382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cc8d199a4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4bd55f02244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6f29786a14e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e3a4c51fa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ASKVOLL FJORDHOTELL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 FJORDHOTELL AS ble etablert [år] og holder til i Askvoll.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4 549 008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1 370 222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GJERVIK ANN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Askvollvegen 432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6980 Askvoll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921 567 626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