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56599bf5bb47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6aae57aafa42a2"/>
  </p:sldMasterIdLst>
  <p:sldIdLst>
    <p:sldId xmlns:r="http://schemas.openxmlformats.org/officeDocument/2006/relationships" id="256" r:id="Rcccdaf97b8ee4b07"/>
    <p:sldId xmlns:r="http://schemas.openxmlformats.org/officeDocument/2006/relationships" id="257" r:id="Rc268616cc2c5432f"/>
    <p:sldId xmlns:r="http://schemas.openxmlformats.org/officeDocument/2006/relationships" id="258" r:id="Re721517339544c35"/>
    <p:sldId xmlns:r="http://schemas.openxmlformats.org/officeDocument/2006/relationships" id="259" r:id="Rc09ad25efba14c9f"/>
    <p:sldId xmlns:r="http://schemas.openxmlformats.org/officeDocument/2006/relationships" id="260" r:id="R18aab8e785de48b5"/>
    <p:sldId xmlns:r="http://schemas.openxmlformats.org/officeDocument/2006/relationships" id="261" r:id="R64cd5b9f25df4f0e"/>
    <p:sldId xmlns:r="http://schemas.openxmlformats.org/officeDocument/2006/relationships" id="262" r:id="Rbde6b831105249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6aae57aafa42a2" /><Relationship Type="http://schemas.openxmlformats.org/officeDocument/2006/relationships/slide" Target="/ppt/slides/slide1.xml" Id="Rcccdaf97b8ee4b07" /><Relationship Type="http://schemas.openxmlformats.org/officeDocument/2006/relationships/slide" Target="/ppt/slides/slide2.xml" Id="Rc268616cc2c5432f" /><Relationship Type="http://schemas.openxmlformats.org/officeDocument/2006/relationships/slide" Target="/ppt/slides/slide3.xml" Id="Re721517339544c35" /><Relationship Type="http://schemas.openxmlformats.org/officeDocument/2006/relationships/slide" Target="/ppt/slides/slide4.xml" Id="Rc09ad25efba14c9f" /><Relationship Type="http://schemas.openxmlformats.org/officeDocument/2006/relationships/slide" Target="/ppt/slides/slide5.xml" Id="R18aab8e785de48b5" /><Relationship Type="http://schemas.openxmlformats.org/officeDocument/2006/relationships/slide" Target="/ppt/slides/slide6.xml" Id="R64cd5b9f25df4f0e" /><Relationship Type="http://schemas.openxmlformats.org/officeDocument/2006/relationships/slide" Target="/ppt/slides/slide7.xml" Id="Rbde6b831105249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e932656cbe49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e780bd2e94789" /><Relationship Type="http://schemas.openxmlformats.org/officeDocument/2006/relationships/theme" Target="/ppt/slideMasters/theme/theme1.xml" Id="R5d00fa1fc33947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4e780bd2e947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bafbfac4e4a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f3c45ab8214d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a1d5d2a734a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2e612f466045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3e7598076449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ebfa7d97824e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192ac8fa084a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THRANE-STEEN LIKEVEKT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LIKEVEKT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THRANE-STEEN LIKEVEKT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LIKEVEKT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LIKEVEKT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LIKEVEKT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−283 299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29 941 632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230 305 803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244 444 322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LIKEVEKT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THRANE-STEEN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LIKEVEKT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den godes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921 572 948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LIKEVEKT AS</a:t>
            </a:r>
          </a:p>
        </p:txBody>
      </p:sp>
    </p:spTree>
  </p:cSld>
  <p:clrMapOvr>
    <a:masterClrMapping xmlns:a="http://schemas.openxmlformats.org/drawingml/2006/main"/>
  </p:clrMapOvr>
</p:sld>
</file>