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37cbc2ab2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1d9525b744bfd"/>
  </p:sldMasterIdLst>
  <p:sldIdLst>
    <p:sldId xmlns:r="http://schemas.openxmlformats.org/officeDocument/2006/relationships" id="256" r:id="Ra92ca83a186246c9"/>
    <p:sldId xmlns:r="http://schemas.openxmlformats.org/officeDocument/2006/relationships" id="257" r:id="R3bb57a22dc8c43d7"/>
    <p:sldId xmlns:r="http://schemas.openxmlformats.org/officeDocument/2006/relationships" id="258" r:id="R7e3371a7f2eb4c2d"/>
    <p:sldId xmlns:r="http://schemas.openxmlformats.org/officeDocument/2006/relationships" id="259" r:id="R836225a476d7456e"/>
    <p:sldId xmlns:r="http://schemas.openxmlformats.org/officeDocument/2006/relationships" id="260" r:id="R56000b1e526a4fb4"/>
    <p:sldId xmlns:r="http://schemas.openxmlformats.org/officeDocument/2006/relationships" id="261" r:id="R09e4bfef4ef440d1"/>
    <p:sldId xmlns:r="http://schemas.openxmlformats.org/officeDocument/2006/relationships" id="262" r:id="R451d411d1ea6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1d9525b744bfd" /><Relationship Type="http://schemas.openxmlformats.org/officeDocument/2006/relationships/slide" Target="/ppt/slides/slide1.xml" Id="Ra92ca83a186246c9" /><Relationship Type="http://schemas.openxmlformats.org/officeDocument/2006/relationships/slide" Target="/ppt/slides/slide2.xml" Id="R3bb57a22dc8c43d7" /><Relationship Type="http://schemas.openxmlformats.org/officeDocument/2006/relationships/slide" Target="/ppt/slides/slide3.xml" Id="R7e3371a7f2eb4c2d" /><Relationship Type="http://schemas.openxmlformats.org/officeDocument/2006/relationships/slide" Target="/ppt/slides/slide4.xml" Id="R836225a476d7456e" /><Relationship Type="http://schemas.openxmlformats.org/officeDocument/2006/relationships/slide" Target="/ppt/slides/slide5.xml" Id="R56000b1e526a4fb4" /><Relationship Type="http://schemas.openxmlformats.org/officeDocument/2006/relationships/slide" Target="/ppt/slides/slide6.xml" Id="R09e4bfef4ef440d1" /><Relationship Type="http://schemas.openxmlformats.org/officeDocument/2006/relationships/slide" Target="/ppt/slides/slide7.xml" Id="R451d411d1ea6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1fc55f63f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38d891924217" /><Relationship Type="http://schemas.openxmlformats.org/officeDocument/2006/relationships/theme" Target="/ppt/slideMasters/theme/theme1.xml" Id="Rccf989cd6d25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b38d89192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c7f95d08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c82132b6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bc47ba69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70267c53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e7b86538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84ce8557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33816a3c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