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e9204d18b42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a4522c97d44c4"/>
  </p:sldMasterIdLst>
  <p:sldIdLst>
    <p:sldId xmlns:r="http://schemas.openxmlformats.org/officeDocument/2006/relationships" id="256" r:id="Rc7908a4a2ebb4a67"/>
    <p:sldId xmlns:r="http://schemas.openxmlformats.org/officeDocument/2006/relationships" id="257" r:id="Rbfcf54393d094a78"/>
    <p:sldId xmlns:r="http://schemas.openxmlformats.org/officeDocument/2006/relationships" id="258" r:id="Rbb32528a2d3f43a6"/>
    <p:sldId xmlns:r="http://schemas.openxmlformats.org/officeDocument/2006/relationships" id="259" r:id="R42ac23dc0e9441d7"/>
    <p:sldId xmlns:r="http://schemas.openxmlformats.org/officeDocument/2006/relationships" id="260" r:id="Rf02c847d7dfa463f"/>
    <p:sldId xmlns:r="http://schemas.openxmlformats.org/officeDocument/2006/relationships" id="261" r:id="Rd80e922e7cac4de0"/>
    <p:sldId xmlns:r="http://schemas.openxmlformats.org/officeDocument/2006/relationships" id="262" r:id="R8e316c49edbe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a4522c97d44c4" /><Relationship Type="http://schemas.openxmlformats.org/officeDocument/2006/relationships/slide" Target="/ppt/slides/slide1.xml" Id="Rc7908a4a2ebb4a67" /><Relationship Type="http://schemas.openxmlformats.org/officeDocument/2006/relationships/slide" Target="/ppt/slides/slide2.xml" Id="Rbfcf54393d094a78" /><Relationship Type="http://schemas.openxmlformats.org/officeDocument/2006/relationships/slide" Target="/ppt/slides/slide3.xml" Id="Rbb32528a2d3f43a6" /><Relationship Type="http://schemas.openxmlformats.org/officeDocument/2006/relationships/slide" Target="/ppt/slides/slide4.xml" Id="R42ac23dc0e9441d7" /><Relationship Type="http://schemas.openxmlformats.org/officeDocument/2006/relationships/slide" Target="/ppt/slides/slide5.xml" Id="Rf02c847d7dfa463f" /><Relationship Type="http://schemas.openxmlformats.org/officeDocument/2006/relationships/slide" Target="/ppt/slides/slide6.xml" Id="Rd80e922e7cac4de0" /><Relationship Type="http://schemas.openxmlformats.org/officeDocument/2006/relationships/slide" Target="/ppt/slides/slide7.xml" Id="R8e316c49edbe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4b0bf2e2c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1f97f863e4708" /><Relationship Type="http://schemas.openxmlformats.org/officeDocument/2006/relationships/theme" Target="/ppt/slideMasters/theme/theme1.xml" Id="R2968b99e7b41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1f97f863e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29439b81f42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b1a5ca2e9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5e78fe24b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f26e717c0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8b0d1a402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cc18daf5f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0b90fd2849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GILSTAD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921 576 862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