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5b10eaf05e47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a5bde3c01c42c7"/>
  </p:sldMasterIdLst>
  <p:sldIdLst>
    <p:sldId xmlns:r="http://schemas.openxmlformats.org/officeDocument/2006/relationships" id="256" r:id="R3ffe2d34972343ea"/>
    <p:sldId xmlns:r="http://schemas.openxmlformats.org/officeDocument/2006/relationships" id="257" r:id="Rcf28c29eda844ebf"/>
    <p:sldId xmlns:r="http://schemas.openxmlformats.org/officeDocument/2006/relationships" id="258" r:id="R3cfefc0d138641c0"/>
    <p:sldId xmlns:r="http://schemas.openxmlformats.org/officeDocument/2006/relationships" id="259" r:id="Rbcdbdbc0813c49cb"/>
    <p:sldId xmlns:r="http://schemas.openxmlformats.org/officeDocument/2006/relationships" id="260" r:id="R5e277dcc93de463b"/>
    <p:sldId xmlns:r="http://schemas.openxmlformats.org/officeDocument/2006/relationships" id="261" r:id="R247ae1af83374409"/>
    <p:sldId xmlns:r="http://schemas.openxmlformats.org/officeDocument/2006/relationships" id="262" r:id="Ref4f175c0a1e45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a5bde3c01c42c7" /><Relationship Type="http://schemas.openxmlformats.org/officeDocument/2006/relationships/slide" Target="/ppt/slides/slide1.xml" Id="R3ffe2d34972343ea" /><Relationship Type="http://schemas.openxmlformats.org/officeDocument/2006/relationships/slide" Target="/ppt/slides/slide2.xml" Id="Rcf28c29eda844ebf" /><Relationship Type="http://schemas.openxmlformats.org/officeDocument/2006/relationships/slide" Target="/ppt/slides/slide3.xml" Id="R3cfefc0d138641c0" /><Relationship Type="http://schemas.openxmlformats.org/officeDocument/2006/relationships/slide" Target="/ppt/slides/slide4.xml" Id="Rbcdbdbc0813c49cb" /><Relationship Type="http://schemas.openxmlformats.org/officeDocument/2006/relationships/slide" Target="/ppt/slides/slide5.xml" Id="R5e277dcc93de463b" /><Relationship Type="http://schemas.openxmlformats.org/officeDocument/2006/relationships/slide" Target="/ppt/slides/slide6.xml" Id="R247ae1af83374409" /><Relationship Type="http://schemas.openxmlformats.org/officeDocument/2006/relationships/slide" Target="/ppt/slides/slide7.xml" Id="Ref4f175c0a1e45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744b58335740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12d9369cc47bd" /><Relationship Type="http://schemas.openxmlformats.org/officeDocument/2006/relationships/theme" Target="/ppt/slideMasters/theme/theme1.xml" Id="Rc5c5daca210c4f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d12d9369cc47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6ea6f9f6a41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ef4d2bc9445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280d708bc44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0e0cbb16547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491557f8448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889c8e33545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01170b5ae47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JK EIENDOM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JK EIENDOM HOLDING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−135 897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3 543 007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52 122 209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202 136 448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INVESTERING III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INVESTERING IV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INVESTERING V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921 583 125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 EIENDOM HOLDING AS</a:t>
            </a:r>
          </a:p>
        </p:txBody>
      </p:sp>
    </p:spTree>
  </p:cSld>
  <p:clrMapOvr>
    <a:masterClrMapping xmlns:a="http://schemas.openxmlformats.org/drawingml/2006/main"/>
  </p:clrMapOvr>
</p:sld>
</file>