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0aaec44c7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d07cb07b1424e"/>
  </p:sldMasterIdLst>
  <p:sldIdLst>
    <p:sldId xmlns:r="http://schemas.openxmlformats.org/officeDocument/2006/relationships" id="256" r:id="R50046297ab354d3a"/>
    <p:sldId xmlns:r="http://schemas.openxmlformats.org/officeDocument/2006/relationships" id="257" r:id="R8aee039afa6942ae"/>
    <p:sldId xmlns:r="http://schemas.openxmlformats.org/officeDocument/2006/relationships" id="258" r:id="R83f963a11ab04855"/>
    <p:sldId xmlns:r="http://schemas.openxmlformats.org/officeDocument/2006/relationships" id="259" r:id="R864707f620af4dd8"/>
    <p:sldId xmlns:r="http://schemas.openxmlformats.org/officeDocument/2006/relationships" id="260" r:id="Rb7c9a9e99bbd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d07cb07b1424e" /><Relationship Type="http://schemas.openxmlformats.org/officeDocument/2006/relationships/slide" Target="/ppt/slides/slide1.xml" Id="R50046297ab354d3a" /><Relationship Type="http://schemas.openxmlformats.org/officeDocument/2006/relationships/slide" Target="/ppt/slides/slide2.xml" Id="R8aee039afa6942ae" /><Relationship Type="http://schemas.openxmlformats.org/officeDocument/2006/relationships/slide" Target="/ppt/slides/slide3.xml" Id="R83f963a11ab04855" /><Relationship Type="http://schemas.openxmlformats.org/officeDocument/2006/relationships/slide" Target="/ppt/slides/slide4.xml" Id="R864707f620af4dd8" /><Relationship Type="http://schemas.openxmlformats.org/officeDocument/2006/relationships/slide" Target="/ppt/slides/slide5.xml" Id="Rb7c9a9e99bbd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28900bec5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7dd7f4324d18" /><Relationship Type="http://schemas.openxmlformats.org/officeDocument/2006/relationships/theme" Target="/ppt/slideMasters/theme/theme1.xml" Id="R6a9796c758ef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a7dd7f432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7c8b3c63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ad3b20f8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0a7fb0c81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cedb1077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b2d0d061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