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1d064d7a7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7dc7d14ceb4cd1"/>
  </p:sldMasterIdLst>
  <p:sldIdLst>
    <p:sldId xmlns:r="http://schemas.openxmlformats.org/officeDocument/2006/relationships" id="256" r:id="R8cc8ef71793d4b7a"/>
    <p:sldId xmlns:r="http://schemas.openxmlformats.org/officeDocument/2006/relationships" id="257" r:id="Rde82ce26bb514895"/>
    <p:sldId xmlns:r="http://schemas.openxmlformats.org/officeDocument/2006/relationships" id="258" r:id="R2854152aa5ff4690"/>
    <p:sldId xmlns:r="http://schemas.openxmlformats.org/officeDocument/2006/relationships" id="259" r:id="Rf6c60efccb9246e8"/>
    <p:sldId xmlns:r="http://schemas.openxmlformats.org/officeDocument/2006/relationships" id="260" r:id="Rd032ade026d84f4d"/>
    <p:sldId xmlns:r="http://schemas.openxmlformats.org/officeDocument/2006/relationships" id="261" r:id="R340f2dd235be46e1"/>
    <p:sldId xmlns:r="http://schemas.openxmlformats.org/officeDocument/2006/relationships" id="262" r:id="R64b6303ef4ca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dc7d14ceb4cd1" /><Relationship Type="http://schemas.openxmlformats.org/officeDocument/2006/relationships/slide" Target="/ppt/slides/slide1.xml" Id="R8cc8ef71793d4b7a" /><Relationship Type="http://schemas.openxmlformats.org/officeDocument/2006/relationships/slide" Target="/ppt/slides/slide2.xml" Id="Rde82ce26bb514895" /><Relationship Type="http://schemas.openxmlformats.org/officeDocument/2006/relationships/slide" Target="/ppt/slides/slide3.xml" Id="R2854152aa5ff4690" /><Relationship Type="http://schemas.openxmlformats.org/officeDocument/2006/relationships/slide" Target="/ppt/slides/slide4.xml" Id="Rf6c60efccb9246e8" /><Relationship Type="http://schemas.openxmlformats.org/officeDocument/2006/relationships/slide" Target="/ppt/slides/slide5.xml" Id="Rd032ade026d84f4d" /><Relationship Type="http://schemas.openxmlformats.org/officeDocument/2006/relationships/slide" Target="/ppt/slides/slide6.xml" Id="R340f2dd235be46e1" /><Relationship Type="http://schemas.openxmlformats.org/officeDocument/2006/relationships/slide" Target="/ppt/slides/slide7.xml" Id="R64b6303ef4ca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403628440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880425ba4773" /><Relationship Type="http://schemas.openxmlformats.org/officeDocument/2006/relationships/theme" Target="/ppt/slideMasters/theme/theme1.xml" Id="R40c16f2e4e3b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e880425ba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5a87ee13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c51f6e2f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a293c095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27fa69aba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f4bca8df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8fdda50af4b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c318394dc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