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8b0935244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e9cc22220454d"/>
  </p:sldMasterIdLst>
  <p:sldIdLst>
    <p:sldId xmlns:r="http://schemas.openxmlformats.org/officeDocument/2006/relationships" id="256" r:id="R6708d343276546e2"/>
    <p:sldId xmlns:r="http://schemas.openxmlformats.org/officeDocument/2006/relationships" id="257" r:id="R3d2aea160d174b81"/>
    <p:sldId xmlns:r="http://schemas.openxmlformats.org/officeDocument/2006/relationships" id="258" r:id="Rf8c26cd333124a47"/>
    <p:sldId xmlns:r="http://schemas.openxmlformats.org/officeDocument/2006/relationships" id="259" r:id="R59c3636841884fa8"/>
    <p:sldId xmlns:r="http://schemas.openxmlformats.org/officeDocument/2006/relationships" id="260" r:id="R9df7797e08604f55"/>
    <p:sldId xmlns:r="http://schemas.openxmlformats.org/officeDocument/2006/relationships" id="261" r:id="R4284b797e417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e9cc22220454d" /><Relationship Type="http://schemas.openxmlformats.org/officeDocument/2006/relationships/slide" Target="/ppt/slides/slide1.xml" Id="R6708d343276546e2" /><Relationship Type="http://schemas.openxmlformats.org/officeDocument/2006/relationships/slide" Target="/ppt/slides/slide2.xml" Id="R3d2aea160d174b81" /><Relationship Type="http://schemas.openxmlformats.org/officeDocument/2006/relationships/slide" Target="/ppt/slides/slide3.xml" Id="Rf8c26cd333124a47" /><Relationship Type="http://schemas.openxmlformats.org/officeDocument/2006/relationships/slide" Target="/ppt/slides/slide4.xml" Id="R59c3636841884fa8" /><Relationship Type="http://schemas.openxmlformats.org/officeDocument/2006/relationships/slide" Target="/ppt/slides/slide5.xml" Id="R9df7797e08604f55" /><Relationship Type="http://schemas.openxmlformats.org/officeDocument/2006/relationships/slide" Target="/ppt/slides/slide6.xml" Id="R4284b797e417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82aa1a7c3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9d7f1b584ddc" /><Relationship Type="http://schemas.openxmlformats.org/officeDocument/2006/relationships/theme" Target="/ppt/slideMasters/theme/theme1.xml" Id="R6c4f4bdc6a09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89d7f1b58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8180d15a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813eee4e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406b2d2d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f05f1050a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50cc9bc54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14bc95bd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