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f093a7ef7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2804038e34c65"/>
  </p:sldMasterIdLst>
  <p:sldIdLst>
    <p:sldId xmlns:r="http://schemas.openxmlformats.org/officeDocument/2006/relationships" id="256" r:id="R44181c0cc0fb46d8"/>
    <p:sldId xmlns:r="http://schemas.openxmlformats.org/officeDocument/2006/relationships" id="257" r:id="Rb7e2245084774cf8"/>
    <p:sldId xmlns:r="http://schemas.openxmlformats.org/officeDocument/2006/relationships" id="258" r:id="R29de035fd5a94f0a"/>
    <p:sldId xmlns:r="http://schemas.openxmlformats.org/officeDocument/2006/relationships" id="259" r:id="R6295b38e01364da6"/>
    <p:sldId xmlns:r="http://schemas.openxmlformats.org/officeDocument/2006/relationships" id="260" r:id="Rb087d9ec63e6471e"/>
    <p:sldId xmlns:r="http://schemas.openxmlformats.org/officeDocument/2006/relationships" id="261" r:id="R18e637d8e2c34677"/>
    <p:sldId xmlns:r="http://schemas.openxmlformats.org/officeDocument/2006/relationships" id="262" r:id="R3a45dabb8b1d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2804038e34c65" /><Relationship Type="http://schemas.openxmlformats.org/officeDocument/2006/relationships/slide" Target="/ppt/slides/slide1.xml" Id="R44181c0cc0fb46d8" /><Relationship Type="http://schemas.openxmlformats.org/officeDocument/2006/relationships/slide" Target="/ppt/slides/slide2.xml" Id="Rb7e2245084774cf8" /><Relationship Type="http://schemas.openxmlformats.org/officeDocument/2006/relationships/slide" Target="/ppt/slides/slide3.xml" Id="R29de035fd5a94f0a" /><Relationship Type="http://schemas.openxmlformats.org/officeDocument/2006/relationships/slide" Target="/ppt/slides/slide4.xml" Id="R6295b38e01364da6" /><Relationship Type="http://schemas.openxmlformats.org/officeDocument/2006/relationships/slide" Target="/ppt/slides/slide5.xml" Id="Rb087d9ec63e6471e" /><Relationship Type="http://schemas.openxmlformats.org/officeDocument/2006/relationships/slide" Target="/ppt/slides/slide6.xml" Id="R18e637d8e2c34677" /><Relationship Type="http://schemas.openxmlformats.org/officeDocument/2006/relationships/slide" Target="/ppt/slides/slide7.xml" Id="R3a45dabb8b1d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622dcc01f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5e21dde2c4fde" /><Relationship Type="http://schemas.openxmlformats.org/officeDocument/2006/relationships/theme" Target="/ppt/slideMasters/theme/theme1.xml" Id="Ra1774b3e29ae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5e21dde2c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eed8b00f8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2cb18b730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89424b2d7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4b848a58b4c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dedb4769f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55a82d6f1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258a0d75f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VARTDAL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68 473 639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75 960 493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SUSTAINABILITY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