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2ec820c89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f1b953c434e74"/>
  </p:sldMasterIdLst>
  <p:sldIdLst>
    <p:sldId xmlns:r="http://schemas.openxmlformats.org/officeDocument/2006/relationships" id="256" r:id="Re3e6c6bcbbca4381"/>
    <p:sldId xmlns:r="http://schemas.openxmlformats.org/officeDocument/2006/relationships" id="257" r:id="R50707e33b49244d4"/>
    <p:sldId xmlns:r="http://schemas.openxmlformats.org/officeDocument/2006/relationships" id="258" r:id="R2ddac93675684650"/>
    <p:sldId xmlns:r="http://schemas.openxmlformats.org/officeDocument/2006/relationships" id="259" r:id="R63ba361983f240c2"/>
    <p:sldId xmlns:r="http://schemas.openxmlformats.org/officeDocument/2006/relationships" id="260" r:id="R49f7cde8a6e042ff"/>
    <p:sldId xmlns:r="http://schemas.openxmlformats.org/officeDocument/2006/relationships" id="261" r:id="R40663194e34444f1"/>
    <p:sldId xmlns:r="http://schemas.openxmlformats.org/officeDocument/2006/relationships" id="262" r:id="R7c5b1d0f7ec5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f1b953c434e74" /><Relationship Type="http://schemas.openxmlformats.org/officeDocument/2006/relationships/slide" Target="/ppt/slides/slide1.xml" Id="Re3e6c6bcbbca4381" /><Relationship Type="http://schemas.openxmlformats.org/officeDocument/2006/relationships/slide" Target="/ppt/slides/slide2.xml" Id="R50707e33b49244d4" /><Relationship Type="http://schemas.openxmlformats.org/officeDocument/2006/relationships/slide" Target="/ppt/slides/slide3.xml" Id="R2ddac93675684650" /><Relationship Type="http://schemas.openxmlformats.org/officeDocument/2006/relationships/slide" Target="/ppt/slides/slide4.xml" Id="R63ba361983f240c2" /><Relationship Type="http://schemas.openxmlformats.org/officeDocument/2006/relationships/slide" Target="/ppt/slides/slide5.xml" Id="R49f7cde8a6e042ff" /><Relationship Type="http://schemas.openxmlformats.org/officeDocument/2006/relationships/slide" Target="/ppt/slides/slide6.xml" Id="R40663194e34444f1" /><Relationship Type="http://schemas.openxmlformats.org/officeDocument/2006/relationships/slide" Target="/ppt/slides/slide7.xml" Id="R7c5b1d0f7ec5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01e0b0806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3f2f8e6a1486e" /><Relationship Type="http://schemas.openxmlformats.org/officeDocument/2006/relationships/theme" Target="/ppt/slideMasters/theme/theme1.xml" Id="R42fb619578d8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3f2f8e6a1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db70cf78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43bd5f3e2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84d9deb9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46cf1983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0017877e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6c365109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7570a689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ELISABETH FUGLESTEG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 PER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GRØM HELLE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 MARIANNE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