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49aa4cca154d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0b4b02c4e4020"/>
  </p:sldMasterIdLst>
  <p:sldIdLst>
    <p:sldId xmlns:r="http://schemas.openxmlformats.org/officeDocument/2006/relationships" id="256" r:id="Rd699697b07724877"/>
    <p:sldId xmlns:r="http://schemas.openxmlformats.org/officeDocument/2006/relationships" id="257" r:id="R06bbf1aa90504ebd"/>
    <p:sldId xmlns:r="http://schemas.openxmlformats.org/officeDocument/2006/relationships" id="258" r:id="R378c2564ae4b4b9b"/>
    <p:sldId xmlns:r="http://schemas.openxmlformats.org/officeDocument/2006/relationships" id="259" r:id="R213974b7b7ce4cae"/>
    <p:sldId xmlns:r="http://schemas.openxmlformats.org/officeDocument/2006/relationships" id="260" r:id="Rd2eb9ff40cfa48da"/>
    <p:sldId xmlns:r="http://schemas.openxmlformats.org/officeDocument/2006/relationships" id="261" r:id="Rc0b21d458ab144f0"/>
    <p:sldId xmlns:r="http://schemas.openxmlformats.org/officeDocument/2006/relationships" id="262" r:id="R91ca521be7fb4f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0b4b02c4e4020" /><Relationship Type="http://schemas.openxmlformats.org/officeDocument/2006/relationships/slide" Target="/ppt/slides/slide1.xml" Id="Rd699697b07724877" /><Relationship Type="http://schemas.openxmlformats.org/officeDocument/2006/relationships/slide" Target="/ppt/slides/slide2.xml" Id="R06bbf1aa90504ebd" /><Relationship Type="http://schemas.openxmlformats.org/officeDocument/2006/relationships/slide" Target="/ppt/slides/slide3.xml" Id="R378c2564ae4b4b9b" /><Relationship Type="http://schemas.openxmlformats.org/officeDocument/2006/relationships/slide" Target="/ppt/slides/slide4.xml" Id="R213974b7b7ce4cae" /><Relationship Type="http://schemas.openxmlformats.org/officeDocument/2006/relationships/slide" Target="/ppt/slides/slide5.xml" Id="Rd2eb9ff40cfa48da" /><Relationship Type="http://schemas.openxmlformats.org/officeDocument/2006/relationships/slide" Target="/ppt/slides/slide6.xml" Id="Rc0b21d458ab144f0" /><Relationship Type="http://schemas.openxmlformats.org/officeDocument/2006/relationships/slide" Target="/ppt/slides/slide7.xml" Id="R91ca521be7fb4f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b7ef9b9cd45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7b4c6c83b4b32" /><Relationship Type="http://schemas.openxmlformats.org/officeDocument/2006/relationships/theme" Target="/ppt/slideMasters/theme/theme1.xml" Id="R47f393330730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7b4c6c83b4b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dac4aa61446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9d6ed31f048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0ddda0d2843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930735bc0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3ab7c16849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3b63a9c17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101405104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H.P. PETTERSEN EFTF.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H.P. PETTERSEN EFTF. EIENDOM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580 854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3 926 877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SKJÆRHALDEN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Kjølholtveien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921 596 944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H.P. PETTERSEN EFTF. EIENDOM AS</a:t>
            </a:r>
          </a:p>
        </p:txBody>
      </p:sp>
    </p:spTree>
  </p:cSld>
  <p:clrMapOvr>
    <a:masterClrMapping xmlns:a="http://schemas.openxmlformats.org/drawingml/2006/main"/>
  </p:clrMapOvr>
</p:sld>
</file>