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2a94895a5a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f9b30e0a34de1"/>
  </p:sldMasterIdLst>
  <p:sldIdLst>
    <p:sldId xmlns:r="http://schemas.openxmlformats.org/officeDocument/2006/relationships" id="256" r:id="R8e83e789bdbf40a9"/>
    <p:sldId xmlns:r="http://schemas.openxmlformats.org/officeDocument/2006/relationships" id="257" r:id="R56221d7087e44e5c"/>
    <p:sldId xmlns:r="http://schemas.openxmlformats.org/officeDocument/2006/relationships" id="258" r:id="R91c4a4b4d1b94809"/>
    <p:sldId xmlns:r="http://schemas.openxmlformats.org/officeDocument/2006/relationships" id="259" r:id="R294e3783600d4928"/>
    <p:sldId xmlns:r="http://schemas.openxmlformats.org/officeDocument/2006/relationships" id="260" r:id="R84cf1f0576644f4e"/>
    <p:sldId xmlns:r="http://schemas.openxmlformats.org/officeDocument/2006/relationships" id="261" r:id="Rab32d04786de42ec"/>
    <p:sldId xmlns:r="http://schemas.openxmlformats.org/officeDocument/2006/relationships" id="262" r:id="Rfe62d6acc04c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f9b30e0a34de1" /><Relationship Type="http://schemas.openxmlformats.org/officeDocument/2006/relationships/slide" Target="/ppt/slides/slide1.xml" Id="R8e83e789bdbf40a9" /><Relationship Type="http://schemas.openxmlformats.org/officeDocument/2006/relationships/slide" Target="/ppt/slides/slide2.xml" Id="R56221d7087e44e5c" /><Relationship Type="http://schemas.openxmlformats.org/officeDocument/2006/relationships/slide" Target="/ppt/slides/slide3.xml" Id="R91c4a4b4d1b94809" /><Relationship Type="http://schemas.openxmlformats.org/officeDocument/2006/relationships/slide" Target="/ppt/slides/slide4.xml" Id="R294e3783600d4928" /><Relationship Type="http://schemas.openxmlformats.org/officeDocument/2006/relationships/slide" Target="/ppt/slides/slide5.xml" Id="R84cf1f0576644f4e" /><Relationship Type="http://schemas.openxmlformats.org/officeDocument/2006/relationships/slide" Target="/ppt/slides/slide6.xml" Id="Rab32d04786de42ec" /><Relationship Type="http://schemas.openxmlformats.org/officeDocument/2006/relationships/slide" Target="/ppt/slides/slide7.xml" Id="Rfe62d6acc04c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aef6a0a70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90942504f4495" /><Relationship Type="http://schemas.openxmlformats.org/officeDocument/2006/relationships/theme" Target="/ppt/slideMasters/theme/theme1.xml" Id="R7bf3a9ed66dd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e90942504f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bac3cbc2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7f100c2b7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5b5581eae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4e35b5e4e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1baa16ee44c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f9ee3213345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48caf8bfc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V.E.T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V.E.T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30 354 264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173 280 801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179 592 999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V.E.T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Siri Bringsjord, Sverdrups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921 603 789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