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5e752e57fb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589a0717a438d"/>
  </p:sldMasterIdLst>
  <p:sldIdLst>
    <p:sldId xmlns:r="http://schemas.openxmlformats.org/officeDocument/2006/relationships" id="256" r:id="Raafcd37705d4439d"/>
    <p:sldId xmlns:r="http://schemas.openxmlformats.org/officeDocument/2006/relationships" id="257" r:id="R5c662a0a79c84ed3"/>
    <p:sldId xmlns:r="http://schemas.openxmlformats.org/officeDocument/2006/relationships" id="258" r:id="R78ee6e2443ef4e0e"/>
    <p:sldId xmlns:r="http://schemas.openxmlformats.org/officeDocument/2006/relationships" id="259" r:id="Rcdfada0bef704625"/>
    <p:sldId xmlns:r="http://schemas.openxmlformats.org/officeDocument/2006/relationships" id="260" r:id="Rf6df126c0f23465d"/>
    <p:sldId xmlns:r="http://schemas.openxmlformats.org/officeDocument/2006/relationships" id="261" r:id="Rbd31be25bf4a4892"/>
    <p:sldId xmlns:r="http://schemas.openxmlformats.org/officeDocument/2006/relationships" id="262" r:id="Rd3b0c7d98ebe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589a0717a438d" /><Relationship Type="http://schemas.openxmlformats.org/officeDocument/2006/relationships/slide" Target="/ppt/slides/slide1.xml" Id="Raafcd37705d4439d" /><Relationship Type="http://schemas.openxmlformats.org/officeDocument/2006/relationships/slide" Target="/ppt/slides/slide2.xml" Id="R5c662a0a79c84ed3" /><Relationship Type="http://schemas.openxmlformats.org/officeDocument/2006/relationships/slide" Target="/ppt/slides/slide3.xml" Id="R78ee6e2443ef4e0e" /><Relationship Type="http://schemas.openxmlformats.org/officeDocument/2006/relationships/slide" Target="/ppt/slides/slide4.xml" Id="Rcdfada0bef704625" /><Relationship Type="http://schemas.openxmlformats.org/officeDocument/2006/relationships/slide" Target="/ppt/slides/slide5.xml" Id="Rf6df126c0f23465d" /><Relationship Type="http://schemas.openxmlformats.org/officeDocument/2006/relationships/slide" Target="/ppt/slides/slide6.xml" Id="Rbd31be25bf4a4892" /><Relationship Type="http://schemas.openxmlformats.org/officeDocument/2006/relationships/slide" Target="/ppt/slides/slide7.xml" Id="Rd3b0c7d98ebe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5eb0eb563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c3489a2254d74" /><Relationship Type="http://schemas.openxmlformats.org/officeDocument/2006/relationships/theme" Target="/ppt/slideMasters/theme/theme1.xml" Id="R2e2adbabfb69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c3489a225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036b23f8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457f1ed75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594b9616840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39894e042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9e6106d62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99bf75cb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1918a520e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3 525 943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31 256 346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Orrevegen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HOLDING AS</a:t>
            </a:r>
          </a:p>
        </p:txBody>
      </p:sp>
    </p:spTree>
  </p:cSld>
  <p:clrMapOvr>
    <a:masterClrMapping xmlns:a="http://schemas.openxmlformats.org/drawingml/2006/main"/>
  </p:clrMapOvr>
</p:sld>
</file>