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b80ade5b1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8b6e7294f4434"/>
  </p:sldMasterIdLst>
  <p:sldIdLst>
    <p:sldId xmlns:r="http://schemas.openxmlformats.org/officeDocument/2006/relationships" id="256" r:id="R893bedd9bf24400c"/>
    <p:sldId xmlns:r="http://schemas.openxmlformats.org/officeDocument/2006/relationships" id="257" r:id="R9c3a5341be8843c9"/>
    <p:sldId xmlns:r="http://schemas.openxmlformats.org/officeDocument/2006/relationships" id="258" r:id="Rd01acba84a5344de"/>
    <p:sldId xmlns:r="http://schemas.openxmlformats.org/officeDocument/2006/relationships" id="259" r:id="R5cae651460c24936"/>
    <p:sldId xmlns:r="http://schemas.openxmlformats.org/officeDocument/2006/relationships" id="260" r:id="R8049bb64a8744519"/>
    <p:sldId xmlns:r="http://schemas.openxmlformats.org/officeDocument/2006/relationships" id="261" r:id="R7db803efb1624939"/>
    <p:sldId xmlns:r="http://schemas.openxmlformats.org/officeDocument/2006/relationships" id="262" r:id="Rd2597bd16d73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8b6e7294f4434" /><Relationship Type="http://schemas.openxmlformats.org/officeDocument/2006/relationships/slide" Target="/ppt/slides/slide1.xml" Id="R893bedd9bf24400c" /><Relationship Type="http://schemas.openxmlformats.org/officeDocument/2006/relationships/slide" Target="/ppt/slides/slide2.xml" Id="R9c3a5341be8843c9" /><Relationship Type="http://schemas.openxmlformats.org/officeDocument/2006/relationships/slide" Target="/ppt/slides/slide3.xml" Id="Rd01acba84a5344de" /><Relationship Type="http://schemas.openxmlformats.org/officeDocument/2006/relationships/slide" Target="/ppt/slides/slide4.xml" Id="R5cae651460c24936" /><Relationship Type="http://schemas.openxmlformats.org/officeDocument/2006/relationships/slide" Target="/ppt/slides/slide5.xml" Id="R8049bb64a8744519" /><Relationship Type="http://schemas.openxmlformats.org/officeDocument/2006/relationships/slide" Target="/ppt/slides/slide6.xml" Id="R7db803efb1624939" /><Relationship Type="http://schemas.openxmlformats.org/officeDocument/2006/relationships/slide" Target="/ppt/slides/slide7.xml" Id="Rd2597bd16d73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ef787d915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35d747fc44e34" /><Relationship Type="http://schemas.openxmlformats.org/officeDocument/2006/relationships/theme" Target="/ppt/slideMasters/theme/theme1.xml" Id="Rc5c0ce28545d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35d747fc4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6cc320ca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2d90e8b9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61dc9f7d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35debcd9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9458b421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903052ee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44d5ebe2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C. BROCH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235 835 637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108 931 623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773 328 587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OJF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