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0868b2242543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317b2a9f7140d9"/>
  </p:sldMasterIdLst>
  <p:sldIdLst>
    <p:sldId xmlns:r="http://schemas.openxmlformats.org/officeDocument/2006/relationships" id="256" r:id="R37f5fa9039c94101"/>
    <p:sldId xmlns:r="http://schemas.openxmlformats.org/officeDocument/2006/relationships" id="257" r:id="R5003c1aa0027400c"/>
    <p:sldId xmlns:r="http://schemas.openxmlformats.org/officeDocument/2006/relationships" id="258" r:id="R74b81a00b2414e03"/>
    <p:sldId xmlns:r="http://schemas.openxmlformats.org/officeDocument/2006/relationships" id="259" r:id="Re3b1f9450cce4698"/>
    <p:sldId xmlns:r="http://schemas.openxmlformats.org/officeDocument/2006/relationships" id="260" r:id="R11b100bf1274462e"/>
    <p:sldId xmlns:r="http://schemas.openxmlformats.org/officeDocument/2006/relationships" id="261" r:id="Rd54e13699d5e4961"/>
    <p:sldId xmlns:r="http://schemas.openxmlformats.org/officeDocument/2006/relationships" id="262" r:id="Rbef04e7746c742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17b2a9f7140d9" /><Relationship Type="http://schemas.openxmlformats.org/officeDocument/2006/relationships/slide" Target="/ppt/slides/slide1.xml" Id="R37f5fa9039c94101" /><Relationship Type="http://schemas.openxmlformats.org/officeDocument/2006/relationships/slide" Target="/ppt/slides/slide2.xml" Id="R5003c1aa0027400c" /><Relationship Type="http://schemas.openxmlformats.org/officeDocument/2006/relationships/slide" Target="/ppt/slides/slide3.xml" Id="R74b81a00b2414e03" /><Relationship Type="http://schemas.openxmlformats.org/officeDocument/2006/relationships/slide" Target="/ppt/slides/slide4.xml" Id="Re3b1f9450cce4698" /><Relationship Type="http://schemas.openxmlformats.org/officeDocument/2006/relationships/slide" Target="/ppt/slides/slide5.xml" Id="R11b100bf1274462e" /><Relationship Type="http://schemas.openxmlformats.org/officeDocument/2006/relationships/slide" Target="/ppt/slides/slide6.xml" Id="Rd54e13699d5e4961" /><Relationship Type="http://schemas.openxmlformats.org/officeDocument/2006/relationships/slide" Target="/ppt/slides/slide7.xml" Id="Rbef04e7746c742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3151eb117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d68061d914b3d" /><Relationship Type="http://schemas.openxmlformats.org/officeDocument/2006/relationships/theme" Target="/ppt/slideMasters/theme/theme1.xml" Id="Rd2e72cfe7cb04e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5d68061d914b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6a4db885f47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2ef6d8e6741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51e2da86543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46d2b509f4b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13985c87c4b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ea41316294c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386b3a3be46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ULTIMA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ULTIMA HOLDING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7 049 085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ANNE-KRISTIN ALVHEIM HEGGØY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PESCHOUT OLSEN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INGVARD OHNSTAD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15 66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post@ultimarevisjon.no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www.ultimarevisjon.no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