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a224896224c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bb830d271a4ab3"/>
  </p:sldMasterIdLst>
  <p:sldIdLst>
    <p:sldId xmlns:r="http://schemas.openxmlformats.org/officeDocument/2006/relationships" id="256" r:id="Rd03cfe3eb4fa4dfc"/>
    <p:sldId xmlns:r="http://schemas.openxmlformats.org/officeDocument/2006/relationships" id="257" r:id="Rc582044a7a934cf2"/>
    <p:sldId xmlns:r="http://schemas.openxmlformats.org/officeDocument/2006/relationships" id="258" r:id="Rceab1c4541484b92"/>
    <p:sldId xmlns:r="http://schemas.openxmlformats.org/officeDocument/2006/relationships" id="259" r:id="R3807fa274dc349fc"/>
    <p:sldId xmlns:r="http://schemas.openxmlformats.org/officeDocument/2006/relationships" id="260" r:id="R10ca809242894775"/>
    <p:sldId xmlns:r="http://schemas.openxmlformats.org/officeDocument/2006/relationships" id="261" r:id="R1f547c894772402f"/>
    <p:sldId xmlns:r="http://schemas.openxmlformats.org/officeDocument/2006/relationships" id="262" r:id="R9f1e96d43267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b830d271a4ab3" /><Relationship Type="http://schemas.openxmlformats.org/officeDocument/2006/relationships/slide" Target="/ppt/slides/slide1.xml" Id="Rd03cfe3eb4fa4dfc" /><Relationship Type="http://schemas.openxmlformats.org/officeDocument/2006/relationships/slide" Target="/ppt/slides/slide2.xml" Id="Rc582044a7a934cf2" /><Relationship Type="http://schemas.openxmlformats.org/officeDocument/2006/relationships/slide" Target="/ppt/slides/slide3.xml" Id="Rceab1c4541484b92" /><Relationship Type="http://schemas.openxmlformats.org/officeDocument/2006/relationships/slide" Target="/ppt/slides/slide4.xml" Id="R3807fa274dc349fc" /><Relationship Type="http://schemas.openxmlformats.org/officeDocument/2006/relationships/slide" Target="/ppt/slides/slide5.xml" Id="R10ca809242894775" /><Relationship Type="http://schemas.openxmlformats.org/officeDocument/2006/relationships/slide" Target="/ppt/slides/slide6.xml" Id="R1f547c894772402f" /><Relationship Type="http://schemas.openxmlformats.org/officeDocument/2006/relationships/slide" Target="/ppt/slides/slide7.xml" Id="R9f1e96d43267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28414b52d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4077e401f4654" /><Relationship Type="http://schemas.openxmlformats.org/officeDocument/2006/relationships/theme" Target="/ppt/slideMasters/theme/theme1.xml" Id="R16e629260482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4077e401f46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56d664ff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fd7cc0cc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29b86872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44a74004f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00e52cb0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31930745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dea6ff310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WILLIKSEN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509 080 507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509 741 560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ANDRE WILLIKSEN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BEATE WILLIKSEN  –  36,7 %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MARTIN WILLIKSEN  –  26,7 %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921 644 949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WILLIKSEN AS</a:t>
            </a:r>
          </a:p>
        </p:txBody>
      </p:sp>
    </p:spTree>
  </p:cSld>
  <p:clrMapOvr>
    <a:masterClrMapping xmlns:a="http://schemas.openxmlformats.org/drawingml/2006/main"/>
  </p:clrMapOvr>
</p:sld>
</file>