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2f5e2f824c4a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3464fb2f1a4155"/>
  </p:sldMasterIdLst>
  <p:sldIdLst>
    <p:sldId xmlns:r="http://schemas.openxmlformats.org/officeDocument/2006/relationships" id="256" r:id="Rb940935aeeae4e16"/>
    <p:sldId xmlns:r="http://schemas.openxmlformats.org/officeDocument/2006/relationships" id="257" r:id="R34efeda994494375"/>
    <p:sldId xmlns:r="http://schemas.openxmlformats.org/officeDocument/2006/relationships" id="258" r:id="R29f08cae89f24fce"/>
    <p:sldId xmlns:r="http://schemas.openxmlformats.org/officeDocument/2006/relationships" id="259" r:id="Rfb542bfdfcba4b3f"/>
    <p:sldId xmlns:r="http://schemas.openxmlformats.org/officeDocument/2006/relationships" id="260" r:id="Re84c236a2a104643"/>
    <p:sldId xmlns:r="http://schemas.openxmlformats.org/officeDocument/2006/relationships" id="261" r:id="R9a76217ade784761"/>
    <p:sldId xmlns:r="http://schemas.openxmlformats.org/officeDocument/2006/relationships" id="262" r:id="Rd8935418360f49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3464fb2f1a4155" /><Relationship Type="http://schemas.openxmlformats.org/officeDocument/2006/relationships/slide" Target="/ppt/slides/slide1.xml" Id="Rb940935aeeae4e16" /><Relationship Type="http://schemas.openxmlformats.org/officeDocument/2006/relationships/slide" Target="/ppt/slides/slide2.xml" Id="R34efeda994494375" /><Relationship Type="http://schemas.openxmlformats.org/officeDocument/2006/relationships/slide" Target="/ppt/slides/slide3.xml" Id="R29f08cae89f24fce" /><Relationship Type="http://schemas.openxmlformats.org/officeDocument/2006/relationships/slide" Target="/ppt/slides/slide4.xml" Id="Rfb542bfdfcba4b3f" /><Relationship Type="http://schemas.openxmlformats.org/officeDocument/2006/relationships/slide" Target="/ppt/slides/slide5.xml" Id="Re84c236a2a104643" /><Relationship Type="http://schemas.openxmlformats.org/officeDocument/2006/relationships/slide" Target="/ppt/slides/slide6.xml" Id="R9a76217ade784761" /><Relationship Type="http://schemas.openxmlformats.org/officeDocument/2006/relationships/slide" Target="/ppt/slides/slide7.xml" Id="Rd8935418360f49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81125a9a4d46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a62d1a2c0848a1" /><Relationship Type="http://schemas.openxmlformats.org/officeDocument/2006/relationships/theme" Target="/ppt/slideMasters/theme/theme1.xml" Id="R3ba7a4ac423e45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a62d1a2c0848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49836f3843419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4d82e688cb41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a6476823646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df0cb8f384c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5bce872a7c4b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fd57faba7f40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92e2486a824c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CCA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CCA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−725 973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21 111 144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250 678 364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541 988 429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ASAGO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CAMDAGO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CCA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CSAGO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Stronda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4329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cca@ccagruppen.no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921 646 461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CCA INVEST AS</a:t>
            </a:r>
          </a:p>
        </p:txBody>
      </p:sp>
    </p:spTree>
  </p:cSld>
  <p:clrMapOvr>
    <a:masterClrMapping xmlns:a="http://schemas.openxmlformats.org/drawingml/2006/main"/>
  </p:clrMapOvr>
</p:sld>
</file>