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30983316a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fbf91cb0a449f"/>
  </p:sldMasterIdLst>
  <p:sldIdLst>
    <p:sldId xmlns:r="http://schemas.openxmlformats.org/officeDocument/2006/relationships" id="256" r:id="R49540f27b8774c5a"/>
    <p:sldId xmlns:r="http://schemas.openxmlformats.org/officeDocument/2006/relationships" id="257" r:id="Ra273b293ea904696"/>
    <p:sldId xmlns:r="http://schemas.openxmlformats.org/officeDocument/2006/relationships" id="258" r:id="R31e3d21efb254f0b"/>
    <p:sldId xmlns:r="http://schemas.openxmlformats.org/officeDocument/2006/relationships" id="259" r:id="Rf87170d3f61c4190"/>
    <p:sldId xmlns:r="http://schemas.openxmlformats.org/officeDocument/2006/relationships" id="260" r:id="R134fefff1f3c4f42"/>
    <p:sldId xmlns:r="http://schemas.openxmlformats.org/officeDocument/2006/relationships" id="261" r:id="Rf762d6cbe94e403f"/>
    <p:sldId xmlns:r="http://schemas.openxmlformats.org/officeDocument/2006/relationships" id="262" r:id="Rb685e0d034ce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fbf91cb0a449f" /><Relationship Type="http://schemas.openxmlformats.org/officeDocument/2006/relationships/slide" Target="/ppt/slides/slide1.xml" Id="R49540f27b8774c5a" /><Relationship Type="http://schemas.openxmlformats.org/officeDocument/2006/relationships/slide" Target="/ppt/slides/slide2.xml" Id="Ra273b293ea904696" /><Relationship Type="http://schemas.openxmlformats.org/officeDocument/2006/relationships/slide" Target="/ppt/slides/slide3.xml" Id="R31e3d21efb254f0b" /><Relationship Type="http://schemas.openxmlformats.org/officeDocument/2006/relationships/slide" Target="/ppt/slides/slide4.xml" Id="Rf87170d3f61c4190" /><Relationship Type="http://schemas.openxmlformats.org/officeDocument/2006/relationships/slide" Target="/ppt/slides/slide5.xml" Id="R134fefff1f3c4f42" /><Relationship Type="http://schemas.openxmlformats.org/officeDocument/2006/relationships/slide" Target="/ppt/slides/slide6.xml" Id="Rf762d6cbe94e403f" /><Relationship Type="http://schemas.openxmlformats.org/officeDocument/2006/relationships/slide" Target="/ppt/slides/slide7.xml" Id="Rb685e0d034ce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59e1fda90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b8d8125d9459e" /><Relationship Type="http://schemas.openxmlformats.org/officeDocument/2006/relationships/theme" Target="/ppt/slideMasters/theme/theme1.xml" Id="R41a47159da22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b8d8125d9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0362e06fe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d590c21e8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2fa90ea78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49c1a7a0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739fb4329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c089ef7d4d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ea317cc4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Stronda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CCA HOLDING AS</a:t>
            </a:r>
          </a:p>
        </p:txBody>
      </p:sp>
    </p:spTree>
  </p:cSld>
  <p:clrMapOvr>
    <a:masterClrMapping xmlns:a="http://schemas.openxmlformats.org/drawingml/2006/main"/>
  </p:clrMapOvr>
</p:sld>
</file>