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05f8167b3748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de18e4a5bd4650"/>
  </p:sldMasterIdLst>
  <p:sldIdLst>
    <p:sldId xmlns:r="http://schemas.openxmlformats.org/officeDocument/2006/relationships" id="256" r:id="R627fe9cde476499d"/>
    <p:sldId xmlns:r="http://schemas.openxmlformats.org/officeDocument/2006/relationships" id="257" r:id="R713205f368a347c6"/>
    <p:sldId xmlns:r="http://schemas.openxmlformats.org/officeDocument/2006/relationships" id="258" r:id="Rd62a58dfd6084e2f"/>
    <p:sldId xmlns:r="http://schemas.openxmlformats.org/officeDocument/2006/relationships" id="259" r:id="R4fb97600e4424f69"/>
    <p:sldId xmlns:r="http://schemas.openxmlformats.org/officeDocument/2006/relationships" id="260" r:id="R8b7b166d745c4dbc"/>
    <p:sldId xmlns:r="http://schemas.openxmlformats.org/officeDocument/2006/relationships" id="261" r:id="R0497679542d743ae"/>
    <p:sldId xmlns:r="http://schemas.openxmlformats.org/officeDocument/2006/relationships" id="262" r:id="R326d2a4d26ff4c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de18e4a5bd4650" /><Relationship Type="http://schemas.openxmlformats.org/officeDocument/2006/relationships/slide" Target="/ppt/slides/slide1.xml" Id="R627fe9cde476499d" /><Relationship Type="http://schemas.openxmlformats.org/officeDocument/2006/relationships/slide" Target="/ppt/slides/slide2.xml" Id="R713205f368a347c6" /><Relationship Type="http://schemas.openxmlformats.org/officeDocument/2006/relationships/slide" Target="/ppt/slides/slide3.xml" Id="Rd62a58dfd6084e2f" /><Relationship Type="http://schemas.openxmlformats.org/officeDocument/2006/relationships/slide" Target="/ppt/slides/slide4.xml" Id="R4fb97600e4424f69" /><Relationship Type="http://schemas.openxmlformats.org/officeDocument/2006/relationships/slide" Target="/ppt/slides/slide5.xml" Id="R8b7b166d745c4dbc" /><Relationship Type="http://schemas.openxmlformats.org/officeDocument/2006/relationships/slide" Target="/ppt/slides/slide6.xml" Id="R0497679542d743ae" /><Relationship Type="http://schemas.openxmlformats.org/officeDocument/2006/relationships/slide" Target="/ppt/slides/slide7.xml" Id="R326d2a4d26ff4c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29d26143e945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668e43cb8453b" /><Relationship Type="http://schemas.openxmlformats.org/officeDocument/2006/relationships/theme" Target="/ppt/slideMasters/theme/theme1.xml" Id="R0794bea2208d4e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c668e43cb845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a089acdb948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5ee647ad347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56e08dd5c45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33433989d4e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7aa9378e0b4e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1378dc7024f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f8d307f864b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SKATTUM VEKST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SKATTUM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SKATTUM VEKST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SKATTUM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SKATTUM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SKATTUM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−129 999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−25 531 991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8 184 744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85 540 650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SKATTUM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SKATTUM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SKATTUM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Studievegen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2815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921 646 739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SKATTUM VEKST AS</a:t>
            </a:r>
          </a:p>
        </p:txBody>
      </p:sp>
    </p:spTree>
  </p:cSld>
  <p:clrMapOvr>
    <a:masterClrMapping xmlns:a="http://schemas.openxmlformats.org/drawingml/2006/main"/>
  </p:clrMapOvr>
</p:sld>
</file>