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25095d415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671747636487c"/>
  </p:sldMasterIdLst>
  <p:sldIdLst>
    <p:sldId xmlns:r="http://schemas.openxmlformats.org/officeDocument/2006/relationships" id="256" r:id="R15550246b3c041ed"/>
    <p:sldId xmlns:r="http://schemas.openxmlformats.org/officeDocument/2006/relationships" id="257" r:id="R0bd78dbc76aa4842"/>
    <p:sldId xmlns:r="http://schemas.openxmlformats.org/officeDocument/2006/relationships" id="258" r:id="R3475b9cfdf314c08"/>
    <p:sldId xmlns:r="http://schemas.openxmlformats.org/officeDocument/2006/relationships" id="259" r:id="R35794e3ad90943f3"/>
    <p:sldId xmlns:r="http://schemas.openxmlformats.org/officeDocument/2006/relationships" id="260" r:id="R5ed15a2aeea14d18"/>
    <p:sldId xmlns:r="http://schemas.openxmlformats.org/officeDocument/2006/relationships" id="261" r:id="R4c632cb91cba467e"/>
    <p:sldId xmlns:r="http://schemas.openxmlformats.org/officeDocument/2006/relationships" id="262" r:id="R5f64c683d3da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671747636487c" /><Relationship Type="http://schemas.openxmlformats.org/officeDocument/2006/relationships/slide" Target="/ppt/slides/slide1.xml" Id="R15550246b3c041ed" /><Relationship Type="http://schemas.openxmlformats.org/officeDocument/2006/relationships/slide" Target="/ppt/slides/slide2.xml" Id="R0bd78dbc76aa4842" /><Relationship Type="http://schemas.openxmlformats.org/officeDocument/2006/relationships/slide" Target="/ppt/slides/slide3.xml" Id="R3475b9cfdf314c08" /><Relationship Type="http://schemas.openxmlformats.org/officeDocument/2006/relationships/slide" Target="/ppt/slides/slide4.xml" Id="R35794e3ad90943f3" /><Relationship Type="http://schemas.openxmlformats.org/officeDocument/2006/relationships/slide" Target="/ppt/slides/slide5.xml" Id="R5ed15a2aeea14d18" /><Relationship Type="http://schemas.openxmlformats.org/officeDocument/2006/relationships/slide" Target="/ppt/slides/slide6.xml" Id="R4c632cb91cba467e" /><Relationship Type="http://schemas.openxmlformats.org/officeDocument/2006/relationships/slide" Target="/ppt/slides/slide7.xml" Id="R5f64c683d3da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22bc58b69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5377c3906443f" /><Relationship Type="http://schemas.openxmlformats.org/officeDocument/2006/relationships/theme" Target="/ppt/slideMasters/theme/theme1.xml" Id="R655fdaa014964d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5377c3906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208f163b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9baa4836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91737888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15ef48c18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5cbae2890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0e317cbd1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e5df62a4e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MASKIN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