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3a3ec8af8844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8643d3134146d2"/>
  </p:sldMasterIdLst>
  <p:sldIdLst>
    <p:sldId xmlns:r="http://schemas.openxmlformats.org/officeDocument/2006/relationships" id="256" r:id="Ra01cac9106ec4097"/>
    <p:sldId xmlns:r="http://schemas.openxmlformats.org/officeDocument/2006/relationships" id="257" r:id="R5d4d692bbbe54b1b"/>
    <p:sldId xmlns:r="http://schemas.openxmlformats.org/officeDocument/2006/relationships" id="258" r:id="Rd3eed91aa8cb4474"/>
    <p:sldId xmlns:r="http://schemas.openxmlformats.org/officeDocument/2006/relationships" id="259" r:id="Rc0087e7007b84b70"/>
    <p:sldId xmlns:r="http://schemas.openxmlformats.org/officeDocument/2006/relationships" id="260" r:id="R6e9fbb75e5fe44b7"/>
    <p:sldId xmlns:r="http://schemas.openxmlformats.org/officeDocument/2006/relationships" id="261" r:id="R92bf03ff8aed4b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8643d3134146d2" /><Relationship Type="http://schemas.openxmlformats.org/officeDocument/2006/relationships/slide" Target="/ppt/slides/slide1.xml" Id="Ra01cac9106ec4097" /><Relationship Type="http://schemas.openxmlformats.org/officeDocument/2006/relationships/slide" Target="/ppt/slides/slide2.xml" Id="R5d4d692bbbe54b1b" /><Relationship Type="http://schemas.openxmlformats.org/officeDocument/2006/relationships/slide" Target="/ppt/slides/slide3.xml" Id="Rd3eed91aa8cb4474" /><Relationship Type="http://schemas.openxmlformats.org/officeDocument/2006/relationships/slide" Target="/ppt/slides/slide4.xml" Id="Rc0087e7007b84b70" /><Relationship Type="http://schemas.openxmlformats.org/officeDocument/2006/relationships/slide" Target="/ppt/slides/slide5.xml" Id="R6e9fbb75e5fe44b7" /><Relationship Type="http://schemas.openxmlformats.org/officeDocument/2006/relationships/slide" Target="/ppt/slides/slide6.xml" Id="R92bf03ff8aed4b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13624e330549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767b92c4d44ef" /><Relationship Type="http://schemas.openxmlformats.org/officeDocument/2006/relationships/theme" Target="/ppt/slideMasters/theme/theme1.xml" Id="Rd14999bfb4b441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1767b92c4d44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98f41b6564f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60d8ec70143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021c5f9934b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6ae9d528341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ed8b949e449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c874b912541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APTUM &amp; WEBCODE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APTUM &amp; WEBCODE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APTUM &amp; WEBCODE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APTUM &amp; WEBCODE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APTUM &amp; WEBCODE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APTUM &amp; WEBCODE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921 677 340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APTUM &amp; WEBCODE HOLDING AS</a:t>
            </a:r>
          </a:p>
        </p:txBody>
      </p:sp>
    </p:spTree>
  </p:cSld>
  <p:clrMapOvr>
    <a:masterClrMapping xmlns:a="http://schemas.openxmlformats.org/drawingml/2006/main"/>
  </p:clrMapOvr>
</p:sld>
</file>