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a8a72cde1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7d050ba674e70"/>
  </p:sldMasterIdLst>
  <p:sldIdLst>
    <p:sldId xmlns:r="http://schemas.openxmlformats.org/officeDocument/2006/relationships" id="256" r:id="Rbd0c14701f58435c"/>
    <p:sldId xmlns:r="http://schemas.openxmlformats.org/officeDocument/2006/relationships" id="257" r:id="Rca7f64e13c2a46f5"/>
    <p:sldId xmlns:r="http://schemas.openxmlformats.org/officeDocument/2006/relationships" id="258" r:id="R2a3d455adead4e67"/>
    <p:sldId xmlns:r="http://schemas.openxmlformats.org/officeDocument/2006/relationships" id="259" r:id="Rec1c82ebd3d140a1"/>
    <p:sldId xmlns:r="http://schemas.openxmlformats.org/officeDocument/2006/relationships" id="260" r:id="Rfa97a7d5397c44d1"/>
    <p:sldId xmlns:r="http://schemas.openxmlformats.org/officeDocument/2006/relationships" id="261" r:id="Rda384962f2524ad2"/>
    <p:sldId xmlns:r="http://schemas.openxmlformats.org/officeDocument/2006/relationships" id="262" r:id="R56973d087a06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7d050ba674e70" /><Relationship Type="http://schemas.openxmlformats.org/officeDocument/2006/relationships/slide" Target="/ppt/slides/slide1.xml" Id="Rbd0c14701f58435c" /><Relationship Type="http://schemas.openxmlformats.org/officeDocument/2006/relationships/slide" Target="/ppt/slides/slide2.xml" Id="Rca7f64e13c2a46f5" /><Relationship Type="http://schemas.openxmlformats.org/officeDocument/2006/relationships/slide" Target="/ppt/slides/slide3.xml" Id="R2a3d455adead4e67" /><Relationship Type="http://schemas.openxmlformats.org/officeDocument/2006/relationships/slide" Target="/ppt/slides/slide4.xml" Id="Rec1c82ebd3d140a1" /><Relationship Type="http://schemas.openxmlformats.org/officeDocument/2006/relationships/slide" Target="/ppt/slides/slide5.xml" Id="Rfa97a7d5397c44d1" /><Relationship Type="http://schemas.openxmlformats.org/officeDocument/2006/relationships/slide" Target="/ppt/slides/slide6.xml" Id="Rda384962f2524ad2" /><Relationship Type="http://schemas.openxmlformats.org/officeDocument/2006/relationships/slide" Target="/ppt/slides/slide7.xml" Id="R56973d087a06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1630be1c3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e3129e0e44a2" /><Relationship Type="http://schemas.openxmlformats.org/officeDocument/2006/relationships/theme" Target="/ppt/slideMasters/theme/theme1.xml" Id="Rd5c16d6e0a58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1e3129e0e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784f9fa2a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84f1dda04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e0f96fae5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8ddc32c56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5e1d97210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a26786e964c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95f97fa7f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