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294e901b5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c4aebec5f451d"/>
  </p:sldMasterIdLst>
  <p:sldIdLst>
    <p:sldId xmlns:r="http://schemas.openxmlformats.org/officeDocument/2006/relationships" id="256" r:id="Rf17722590a0944bc"/>
    <p:sldId xmlns:r="http://schemas.openxmlformats.org/officeDocument/2006/relationships" id="257" r:id="Rba6e936f680c4427"/>
    <p:sldId xmlns:r="http://schemas.openxmlformats.org/officeDocument/2006/relationships" id="258" r:id="Rda2573568d3e45c1"/>
    <p:sldId xmlns:r="http://schemas.openxmlformats.org/officeDocument/2006/relationships" id="259" r:id="R324a16b66bed4e0c"/>
    <p:sldId xmlns:r="http://schemas.openxmlformats.org/officeDocument/2006/relationships" id="260" r:id="R1d010ca4fe224139"/>
    <p:sldId xmlns:r="http://schemas.openxmlformats.org/officeDocument/2006/relationships" id="261" r:id="R1a6e0217bac74db3"/>
    <p:sldId xmlns:r="http://schemas.openxmlformats.org/officeDocument/2006/relationships" id="262" r:id="R9548f078991744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c4aebec5f451d" /><Relationship Type="http://schemas.openxmlformats.org/officeDocument/2006/relationships/slide" Target="/ppt/slides/slide1.xml" Id="Rf17722590a0944bc" /><Relationship Type="http://schemas.openxmlformats.org/officeDocument/2006/relationships/slide" Target="/ppt/slides/slide2.xml" Id="Rba6e936f680c4427" /><Relationship Type="http://schemas.openxmlformats.org/officeDocument/2006/relationships/slide" Target="/ppt/slides/slide3.xml" Id="Rda2573568d3e45c1" /><Relationship Type="http://schemas.openxmlformats.org/officeDocument/2006/relationships/slide" Target="/ppt/slides/slide4.xml" Id="R324a16b66bed4e0c" /><Relationship Type="http://schemas.openxmlformats.org/officeDocument/2006/relationships/slide" Target="/ppt/slides/slide5.xml" Id="R1d010ca4fe224139" /><Relationship Type="http://schemas.openxmlformats.org/officeDocument/2006/relationships/slide" Target="/ppt/slides/slide6.xml" Id="R1a6e0217bac74db3" /><Relationship Type="http://schemas.openxmlformats.org/officeDocument/2006/relationships/slide" Target="/ppt/slides/slide7.xml" Id="R9548f078991744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aa0a986fc4f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400d3b9f6438e" /><Relationship Type="http://schemas.openxmlformats.org/officeDocument/2006/relationships/theme" Target="/ppt/slideMasters/theme/theme1.xml" Id="R73282ca59a4d46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5400d3b9f6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cf0a0a86341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6722eb6fa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50d6605ba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f6cfe58ba46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3bb2459d542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a4226107243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307951233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ASCENSUS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ASCENSUS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94 447 969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VIER SIMENSEN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921 685 017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ASCENSUS AS</a:t>
            </a:r>
          </a:p>
        </p:txBody>
      </p:sp>
    </p:spTree>
  </p:cSld>
  <p:clrMapOvr>
    <a:masterClrMapping xmlns:a="http://schemas.openxmlformats.org/drawingml/2006/main"/>
  </p:clrMapOvr>
</p:sld>
</file>