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f108e6c753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d8414b5414fa9"/>
  </p:sldMasterIdLst>
  <p:sldIdLst>
    <p:sldId xmlns:r="http://schemas.openxmlformats.org/officeDocument/2006/relationships" id="256" r:id="R5a8beaca467a4291"/>
    <p:sldId xmlns:r="http://schemas.openxmlformats.org/officeDocument/2006/relationships" id="257" r:id="Rc5b7945878174aa7"/>
    <p:sldId xmlns:r="http://schemas.openxmlformats.org/officeDocument/2006/relationships" id="258" r:id="Rcb8f573a65b5407c"/>
    <p:sldId xmlns:r="http://schemas.openxmlformats.org/officeDocument/2006/relationships" id="259" r:id="R5cebac821fb14ad8"/>
    <p:sldId xmlns:r="http://schemas.openxmlformats.org/officeDocument/2006/relationships" id="260" r:id="Re50231e8f3a64da4"/>
    <p:sldId xmlns:r="http://schemas.openxmlformats.org/officeDocument/2006/relationships" id="261" r:id="R85bdc645ddd64269"/>
    <p:sldId xmlns:r="http://schemas.openxmlformats.org/officeDocument/2006/relationships" id="262" r:id="R66e493fdd3a7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d8414b5414fa9" /><Relationship Type="http://schemas.openxmlformats.org/officeDocument/2006/relationships/slide" Target="/ppt/slides/slide1.xml" Id="R5a8beaca467a4291" /><Relationship Type="http://schemas.openxmlformats.org/officeDocument/2006/relationships/slide" Target="/ppt/slides/slide2.xml" Id="Rc5b7945878174aa7" /><Relationship Type="http://schemas.openxmlformats.org/officeDocument/2006/relationships/slide" Target="/ppt/slides/slide3.xml" Id="Rcb8f573a65b5407c" /><Relationship Type="http://schemas.openxmlformats.org/officeDocument/2006/relationships/slide" Target="/ppt/slides/slide4.xml" Id="R5cebac821fb14ad8" /><Relationship Type="http://schemas.openxmlformats.org/officeDocument/2006/relationships/slide" Target="/ppt/slides/slide5.xml" Id="Re50231e8f3a64da4" /><Relationship Type="http://schemas.openxmlformats.org/officeDocument/2006/relationships/slide" Target="/ppt/slides/slide6.xml" Id="R85bdc645ddd64269" /><Relationship Type="http://schemas.openxmlformats.org/officeDocument/2006/relationships/slide" Target="/ppt/slides/slide7.xml" Id="R66e493fdd3a7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f10d411c7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ebede425a4e60" /><Relationship Type="http://schemas.openxmlformats.org/officeDocument/2006/relationships/theme" Target="/ppt/slideMasters/theme/theme1.xml" Id="Re7341fc288bd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7ebede425a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3fe9708f6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d08deff15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7fa1597e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af54626d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7a3332346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f137eb7b45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cd81f3cf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ÅKE HUGOSSON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AAS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