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6e595d485b40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97fde0666b4094"/>
  </p:sldMasterIdLst>
  <p:sldIdLst>
    <p:sldId xmlns:r="http://schemas.openxmlformats.org/officeDocument/2006/relationships" id="256" r:id="Rc80de8331ab84ce0"/>
    <p:sldId xmlns:r="http://schemas.openxmlformats.org/officeDocument/2006/relationships" id="257" r:id="R334652bcba3b4bac"/>
    <p:sldId xmlns:r="http://schemas.openxmlformats.org/officeDocument/2006/relationships" id="258" r:id="R8dad835437dd4c23"/>
    <p:sldId xmlns:r="http://schemas.openxmlformats.org/officeDocument/2006/relationships" id="259" r:id="R8ec882ec1ec549aa"/>
    <p:sldId xmlns:r="http://schemas.openxmlformats.org/officeDocument/2006/relationships" id="260" r:id="R68fa1a18bc864e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97fde0666b4094" /><Relationship Type="http://schemas.openxmlformats.org/officeDocument/2006/relationships/slide" Target="/ppt/slides/slide1.xml" Id="Rc80de8331ab84ce0" /><Relationship Type="http://schemas.openxmlformats.org/officeDocument/2006/relationships/slide" Target="/ppt/slides/slide2.xml" Id="R334652bcba3b4bac" /><Relationship Type="http://schemas.openxmlformats.org/officeDocument/2006/relationships/slide" Target="/ppt/slides/slide3.xml" Id="R8dad835437dd4c23" /><Relationship Type="http://schemas.openxmlformats.org/officeDocument/2006/relationships/slide" Target="/ppt/slides/slide4.xml" Id="R8ec882ec1ec549aa" /><Relationship Type="http://schemas.openxmlformats.org/officeDocument/2006/relationships/slide" Target="/ppt/slides/slide5.xml" Id="R68fa1a18bc864e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69502ced224c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3788cc30484ee7" /><Relationship Type="http://schemas.openxmlformats.org/officeDocument/2006/relationships/theme" Target="/ppt/slideMasters/theme/theme1.xml" Id="R2b41a05160e84d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3788cc30484e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d97e2fe3c348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cba938d6064b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e50769d8e840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9d93f5c85e4e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d53b2166d14d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LANDKREDITT NORDEN UTBYTTE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LANDKREDITT NORDEN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LANDKREDITT NORDEN UTBYTTE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LANDKREDITT NORDEN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LANDKREDITT NORDEN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LANDKREDITT NORDEN UTBYTTE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Johans gate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921 750 188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LANDKREDITT NORDEN UTBYTTE</a:t>
            </a:r>
          </a:p>
        </p:txBody>
      </p:sp>
    </p:spTree>
  </p:cSld>
  <p:clrMapOvr>
    <a:masterClrMapping xmlns:a="http://schemas.openxmlformats.org/drawingml/2006/main"/>
  </p:clrMapOvr>
</p:sld>
</file>