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d923629ad5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18ef448d7f4a2f"/>
  </p:sldMasterIdLst>
  <p:sldIdLst>
    <p:sldId xmlns:r="http://schemas.openxmlformats.org/officeDocument/2006/relationships" id="256" r:id="Rf69efd9bf96a46a0"/>
    <p:sldId xmlns:r="http://schemas.openxmlformats.org/officeDocument/2006/relationships" id="257" r:id="R7ada761de93a47e2"/>
    <p:sldId xmlns:r="http://schemas.openxmlformats.org/officeDocument/2006/relationships" id="258" r:id="R1639529ba68b4bd4"/>
    <p:sldId xmlns:r="http://schemas.openxmlformats.org/officeDocument/2006/relationships" id="259" r:id="Rc7db2e35505a4a64"/>
    <p:sldId xmlns:r="http://schemas.openxmlformats.org/officeDocument/2006/relationships" id="260" r:id="R347fecb8c50147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8ef448d7f4a2f" /><Relationship Type="http://schemas.openxmlformats.org/officeDocument/2006/relationships/slide" Target="/ppt/slides/slide1.xml" Id="Rf69efd9bf96a46a0" /><Relationship Type="http://schemas.openxmlformats.org/officeDocument/2006/relationships/slide" Target="/ppt/slides/slide2.xml" Id="R7ada761de93a47e2" /><Relationship Type="http://schemas.openxmlformats.org/officeDocument/2006/relationships/slide" Target="/ppt/slides/slide3.xml" Id="R1639529ba68b4bd4" /><Relationship Type="http://schemas.openxmlformats.org/officeDocument/2006/relationships/slide" Target="/ppt/slides/slide4.xml" Id="Rc7db2e35505a4a64" /><Relationship Type="http://schemas.openxmlformats.org/officeDocument/2006/relationships/slide" Target="/ppt/slides/slide5.xml" Id="R347fecb8c50147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6f958590db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1d63b20b6479b" /><Relationship Type="http://schemas.openxmlformats.org/officeDocument/2006/relationships/theme" Target="/ppt/slideMasters/theme/theme1.xml" Id="R79ade21a1bfd4b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1d63b20b647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79435f18b44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38de049c64f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51081cd80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8b13765c2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b07d0a7f148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HAMMERFEST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HAMMERFEST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HAMMERFEST KOMMUNE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HAMMERFEST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HAMMERFEST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HAMMERFEST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Rådhuset, 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postmottak@hammerfest.kommune.no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921 770 669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HAMMERFEST KOMMUNE</a:t>
            </a:r>
          </a:p>
        </p:txBody>
      </p:sp>
    </p:spTree>
  </p:cSld>
  <p:clrMapOvr>
    <a:masterClrMapping xmlns:a="http://schemas.openxmlformats.org/drawingml/2006/main"/>
  </p:clrMapOvr>
</p:sld>
</file>