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12cfe0813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3fa66f7514d1c"/>
  </p:sldMasterIdLst>
  <p:sldIdLst>
    <p:sldId xmlns:r="http://schemas.openxmlformats.org/officeDocument/2006/relationships" id="256" r:id="R03f17b29794a496a"/>
    <p:sldId xmlns:r="http://schemas.openxmlformats.org/officeDocument/2006/relationships" id="257" r:id="R5dacdd4150ca44c8"/>
    <p:sldId xmlns:r="http://schemas.openxmlformats.org/officeDocument/2006/relationships" id="258" r:id="R78261e857d3f44c1"/>
    <p:sldId xmlns:r="http://schemas.openxmlformats.org/officeDocument/2006/relationships" id="259" r:id="Rf3b2403b213a435a"/>
    <p:sldId xmlns:r="http://schemas.openxmlformats.org/officeDocument/2006/relationships" id="260" r:id="R403d894603fe4329"/>
    <p:sldId xmlns:r="http://schemas.openxmlformats.org/officeDocument/2006/relationships" id="261" r:id="R0ebe399aa4e64b3e"/>
    <p:sldId xmlns:r="http://schemas.openxmlformats.org/officeDocument/2006/relationships" id="262" r:id="Rf4997c02a2fa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3fa66f7514d1c" /><Relationship Type="http://schemas.openxmlformats.org/officeDocument/2006/relationships/slide" Target="/ppt/slides/slide1.xml" Id="R03f17b29794a496a" /><Relationship Type="http://schemas.openxmlformats.org/officeDocument/2006/relationships/slide" Target="/ppt/slides/slide2.xml" Id="R5dacdd4150ca44c8" /><Relationship Type="http://schemas.openxmlformats.org/officeDocument/2006/relationships/slide" Target="/ppt/slides/slide3.xml" Id="R78261e857d3f44c1" /><Relationship Type="http://schemas.openxmlformats.org/officeDocument/2006/relationships/slide" Target="/ppt/slides/slide4.xml" Id="Rf3b2403b213a435a" /><Relationship Type="http://schemas.openxmlformats.org/officeDocument/2006/relationships/slide" Target="/ppt/slides/slide5.xml" Id="R403d894603fe4329" /><Relationship Type="http://schemas.openxmlformats.org/officeDocument/2006/relationships/slide" Target="/ppt/slides/slide6.xml" Id="R0ebe399aa4e64b3e" /><Relationship Type="http://schemas.openxmlformats.org/officeDocument/2006/relationships/slide" Target="/ppt/slides/slide7.xml" Id="Rf4997c02a2fa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6d8d4a4d4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55ee67ab14008" /><Relationship Type="http://schemas.openxmlformats.org/officeDocument/2006/relationships/theme" Target="/ppt/slideMasters/theme/theme1.xml" Id="Rc9db3c95356d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55ee67ab1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8fb46527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a958298b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c08af323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22dc1467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038a913c8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fe132504f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f726c053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