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bc1030e487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68124c6484012"/>
  </p:sldMasterIdLst>
  <p:sldIdLst>
    <p:sldId xmlns:r="http://schemas.openxmlformats.org/officeDocument/2006/relationships" id="256" r:id="R34378f81a0cd42b3"/>
    <p:sldId xmlns:r="http://schemas.openxmlformats.org/officeDocument/2006/relationships" id="257" r:id="R7ef5524ecdca4bfa"/>
    <p:sldId xmlns:r="http://schemas.openxmlformats.org/officeDocument/2006/relationships" id="258" r:id="R7cc7cfca92564e3c"/>
    <p:sldId xmlns:r="http://schemas.openxmlformats.org/officeDocument/2006/relationships" id="259" r:id="Rd0e8530b8fe442cc"/>
    <p:sldId xmlns:r="http://schemas.openxmlformats.org/officeDocument/2006/relationships" id="260" r:id="R62bf0ce675cf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68124c6484012" /><Relationship Type="http://schemas.openxmlformats.org/officeDocument/2006/relationships/slide" Target="/ppt/slides/slide1.xml" Id="R34378f81a0cd42b3" /><Relationship Type="http://schemas.openxmlformats.org/officeDocument/2006/relationships/slide" Target="/ppt/slides/slide2.xml" Id="R7ef5524ecdca4bfa" /><Relationship Type="http://schemas.openxmlformats.org/officeDocument/2006/relationships/slide" Target="/ppt/slides/slide3.xml" Id="R7cc7cfca92564e3c" /><Relationship Type="http://schemas.openxmlformats.org/officeDocument/2006/relationships/slide" Target="/ppt/slides/slide4.xml" Id="Rd0e8530b8fe442cc" /><Relationship Type="http://schemas.openxmlformats.org/officeDocument/2006/relationships/slide" Target="/ppt/slides/slide5.xml" Id="R62bf0ce675cf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eae5062ac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99446bdd24909" /><Relationship Type="http://schemas.openxmlformats.org/officeDocument/2006/relationships/theme" Target="/ppt/slideMasters/theme/theme1.xml" Id="R8584e245c68743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99446bdd2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7082f73c6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d81ee19e142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b823a1ac6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9af7c5cdc4f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8dda8a9b149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NÆRØYSUND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NÆRØYSUND KOMMUNE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921 785 410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