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70facfd43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d6e5566ab4539"/>
  </p:sldMasterIdLst>
  <p:sldIdLst>
    <p:sldId xmlns:r="http://schemas.openxmlformats.org/officeDocument/2006/relationships" id="256" r:id="R96c68318b8e24445"/>
    <p:sldId xmlns:r="http://schemas.openxmlformats.org/officeDocument/2006/relationships" id="257" r:id="R287077cfe4a64ec2"/>
    <p:sldId xmlns:r="http://schemas.openxmlformats.org/officeDocument/2006/relationships" id="258" r:id="Rcac6665518da480e"/>
    <p:sldId xmlns:r="http://schemas.openxmlformats.org/officeDocument/2006/relationships" id="259" r:id="R53fd06e51c2b47e2"/>
    <p:sldId xmlns:r="http://schemas.openxmlformats.org/officeDocument/2006/relationships" id="260" r:id="R23904726586f4d04"/>
    <p:sldId xmlns:r="http://schemas.openxmlformats.org/officeDocument/2006/relationships" id="261" r:id="Rb4fb32d9b7484856"/>
    <p:sldId xmlns:r="http://schemas.openxmlformats.org/officeDocument/2006/relationships" id="262" r:id="R332f5505dba7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d6e5566ab4539" /><Relationship Type="http://schemas.openxmlformats.org/officeDocument/2006/relationships/slide" Target="/ppt/slides/slide1.xml" Id="R96c68318b8e24445" /><Relationship Type="http://schemas.openxmlformats.org/officeDocument/2006/relationships/slide" Target="/ppt/slides/slide2.xml" Id="R287077cfe4a64ec2" /><Relationship Type="http://schemas.openxmlformats.org/officeDocument/2006/relationships/slide" Target="/ppt/slides/slide3.xml" Id="Rcac6665518da480e" /><Relationship Type="http://schemas.openxmlformats.org/officeDocument/2006/relationships/slide" Target="/ppt/slides/slide4.xml" Id="R53fd06e51c2b47e2" /><Relationship Type="http://schemas.openxmlformats.org/officeDocument/2006/relationships/slide" Target="/ppt/slides/slide5.xml" Id="R23904726586f4d04" /><Relationship Type="http://schemas.openxmlformats.org/officeDocument/2006/relationships/slide" Target="/ppt/slides/slide6.xml" Id="Rb4fb32d9b7484856" /><Relationship Type="http://schemas.openxmlformats.org/officeDocument/2006/relationships/slide" Target="/ppt/slides/slide7.xml" Id="R332f5505dba7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fd96deddd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3209ae1243e5" /><Relationship Type="http://schemas.openxmlformats.org/officeDocument/2006/relationships/theme" Target="/ppt/slideMasters/theme/theme1.xml" Id="R0fddc0631185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43209ae12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0f87dc8e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df1cf506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797d42c6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345f7a62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4ff47f150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a055ff6d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77e7b8bd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SKORVESTØLEN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7 561 559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PALM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GUNN STØA PALM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921 788 797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