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479dacc76e4c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84058543a84e33"/>
  </p:sldMasterIdLst>
  <p:sldIdLst>
    <p:sldId xmlns:r="http://schemas.openxmlformats.org/officeDocument/2006/relationships" id="256" r:id="R95fe89aab4cb44ab"/>
    <p:sldId xmlns:r="http://schemas.openxmlformats.org/officeDocument/2006/relationships" id="257" r:id="Rd987e323253f4bb7"/>
    <p:sldId xmlns:r="http://schemas.openxmlformats.org/officeDocument/2006/relationships" id="258" r:id="R9fd24c4a16aa4735"/>
    <p:sldId xmlns:r="http://schemas.openxmlformats.org/officeDocument/2006/relationships" id="259" r:id="R0488b8401cb54984"/>
    <p:sldId xmlns:r="http://schemas.openxmlformats.org/officeDocument/2006/relationships" id="260" r:id="Rf6fc7cc8b56f4301"/>
    <p:sldId xmlns:r="http://schemas.openxmlformats.org/officeDocument/2006/relationships" id="261" r:id="Rbae3e5954e184bbe"/>
    <p:sldId xmlns:r="http://schemas.openxmlformats.org/officeDocument/2006/relationships" id="262" r:id="R093b2ad765dc4c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84058543a84e33" /><Relationship Type="http://schemas.openxmlformats.org/officeDocument/2006/relationships/slide" Target="/ppt/slides/slide1.xml" Id="R95fe89aab4cb44ab" /><Relationship Type="http://schemas.openxmlformats.org/officeDocument/2006/relationships/slide" Target="/ppt/slides/slide2.xml" Id="Rd987e323253f4bb7" /><Relationship Type="http://schemas.openxmlformats.org/officeDocument/2006/relationships/slide" Target="/ppt/slides/slide3.xml" Id="R9fd24c4a16aa4735" /><Relationship Type="http://schemas.openxmlformats.org/officeDocument/2006/relationships/slide" Target="/ppt/slides/slide4.xml" Id="R0488b8401cb54984" /><Relationship Type="http://schemas.openxmlformats.org/officeDocument/2006/relationships/slide" Target="/ppt/slides/slide5.xml" Id="Rf6fc7cc8b56f4301" /><Relationship Type="http://schemas.openxmlformats.org/officeDocument/2006/relationships/slide" Target="/ppt/slides/slide6.xml" Id="Rbae3e5954e184bbe" /><Relationship Type="http://schemas.openxmlformats.org/officeDocument/2006/relationships/slide" Target="/ppt/slides/slide7.xml" Id="R093b2ad765dc4c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434c50775b41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923f17fc84ae1" /><Relationship Type="http://schemas.openxmlformats.org/officeDocument/2006/relationships/theme" Target="/ppt/slideMasters/theme/theme1.xml" Id="Re727eece628742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9923f17fc84a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ff9a2353e4e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b446dee004e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9ffa3c8124f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4b78c490043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d83f19f3341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1441729c945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42ce3ab4949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EXPLORE VIEW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EXPLORE VIEW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EXPLORE VIEW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EXPLORE VIEW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EXPLORE VIEW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EXPLORE VIEW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−47 639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278 586 065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278 622 734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EXPLORE VIEW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EXPLORE EQUITY 1 SCSP  –  91,2 %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TURNSTONE PRIVATE EQUITY FUND III AS  –  8,8 %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EXPLORE VIEW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Sommerrogata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921 790 244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EXPLORE VIEW HOLDING AS</a:t>
            </a:r>
          </a:p>
        </p:txBody>
      </p:sp>
    </p:spTree>
  </p:cSld>
  <p:clrMapOvr>
    <a:masterClrMapping xmlns:a="http://schemas.openxmlformats.org/drawingml/2006/main"/>
  </p:clrMapOvr>
</p:sld>
</file>