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d4acbbadd044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d7ddc57691437c"/>
  </p:sldMasterIdLst>
  <p:sldIdLst>
    <p:sldId xmlns:r="http://schemas.openxmlformats.org/officeDocument/2006/relationships" id="256" r:id="R0bc56fd6de8843cf"/>
    <p:sldId xmlns:r="http://schemas.openxmlformats.org/officeDocument/2006/relationships" id="257" r:id="R04faa355a8554d64"/>
    <p:sldId xmlns:r="http://schemas.openxmlformats.org/officeDocument/2006/relationships" id="258" r:id="R4e2cad04ed2f4afe"/>
    <p:sldId xmlns:r="http://schemas.openxmlformats.org/officeDocument/2006/relationships" id="259" r:id="R7f39f0de875b4723"/>
    <p:sldId xmlns:r="http://schemas.openxmlformats.org/officeDocument/2006/relationships" id="260" r:id="R2e8affe493b14c12"/>
    <p:sldId xmlns:r="http://schemas.openxmlformats.org/officeDocument/2006/relationships" id="261" r:id="R9b90964edb8d4227"/>
    <p:sldId xmlns:r="http://schemas.openxmlformats.org/officeDocument/2006/relationships" id="262" r:id="Rbe0a952eb9fd4d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7ddc57691437c" /><Relationship Type="http://schemas.openxmlformats.org/officeDocument/2006/relationships/slide" Target="/ppt/slides/slide1.xml" Id="R0bc56fd6de8843cf" /><Relationship Type="http://schemas.openxmlformats.org/officeDocument/2006/relationships/slide" Target="/ppt/slides/slide2.xml" Id="R04faa355a8554d64" /><Relationship Type="http://schemas.openxmlformats.org/officeDocument/2006/relationships/slide" Target="/ppt/slides/slide3.xml" Id="R4e2cad04ed2f4afe" /><Relationship Type="http://schemas.openxmlformats.org/officeDocument/2006/relationships/slide" Target="/ppt/slides/slide4.xml" Id="R7f39f0de875b4723" /><Relationship Type="http://schemas.openxmlformats.org/officeDocument/2006/relationships/slide" Target="/ppt/slides/slide5.xml" Id="R2e8affe493b14c12" /><Relationship Type="http://schemas.openxmlformats.org/officeDocument/2006/relationships/slide" Target="/ppt/slides/slide6.xml" Id="R9b90964edb8d4227" /><Relationship Type="http://schemas.openxmlformats.org/officeDocument/2006/relationships/slide" Target="/ppt/slides/slide7.xml" Id="Rbe0a952eb9fd4d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0647f8a3441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b65eee8fc4235" /><Relationship Type="http://schemas.openxmlformats.org/officeDocument/2006/relationships/theme" Target="/ppt/slideMasters/theme/theme1.xml" Id="Rfbbbec1e516545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db65eee8fc42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acbd2eab745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b0e44694c4b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a62518ba343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fd1ace7b046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ebefcfaa64b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84cba978640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d166404a746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JOHS. HANSEN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&amp; CO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6 831 484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−11 590 646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−5 407 579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92 280 390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571 189 661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&amp; CO.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52 16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921 795 750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