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52cff43fe4f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581d6538fe43eb"/>
  </p:sldMasterIdLst>
  <p:sldIdLst>
    <p:sldId xmlns:r="http://schemas.openxmlformats.org/officeDocument/2006/relationships" id="256" r:id="Re958cc3a77d545f4"/>
    <p:sldId xmlns:r="http://schemas.openxmlformats.org/officeDocument/2006/relationships" id="257" r:id="R886496db45b643f5"/>
    <p:sldId xmlns:r="http://schemas.openxmlformats.org/officeDocument/2006/relationships" id="258" r:id="R8972847211654418"/>
    <p:sldId xmlns:r="http://schemas.openxmlformats.org/officeDocument/2006/relationships" id="259" r:id="R25fa48fa5f3a4a31"/>
    <p:sldId xmlns:r="http://schemas.openxmlformats.org/officeDocument/2006/relationships" id="260" r:id="R1de4ea5041f34926"/>
    <p:sldId xmlns:r="http://schemas.openxmlformats.org/officeDocument/2006/relationships" id="261" r:id="Re0ea2ea18f3c4ed8"/>
    <p:sldId xmlns:r="http://schemas.openxmlformats.org/officeDocument/2006/relationships" id="262" r:id="R548dc881ff26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81d6538fe43eb" /><Relationship Type="http://schemas.openxmlformats.org/officeDocument/2006/relationships/slide" Target="/ppt/slides/slide1.xml" Id="Re958cc3a77d545f4" /><Relationship Type="http://schemas.openxmlformats.org/officeDocument/2006/relationships/slide" Target="/ppt/slides/slide2.xml" Id="R886496db45b643f5" /><Relationship Type="http://schemas.openxmlformats.org/officeDocument/2006/relationships/slide" Target="/ppt/slides/slide3.xml" Id="R8972847211654418" /><Relationship Type="http://schemas.openxmlformats.org/officeDocument/2006/relationships/slide" Target="/ppt/slides/slide4.xml" Id="R25fa48fa5f3a4a31" /><Relationship Type="http://schemas.openxmlformats.org/officeDocument/2006/relationships/slide" Target="/ppt/slides/slide5.xml" Id="R1de4ea5041f34926" /><Relationship Type="http://schemas.openxmlformats.org/officeDocument/2006/relationships/slide" Target="/ppt/slides/slide6.xml" Id="Re0ea2ea18f3c4ed8" /><Relationship Type="http://schemas.openxmlformats.org/officeDocument/2006/relationships/slide" Target="/ppt/slides/slide7.xml" Id="R548dc881ff26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1ddab9b23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34ead53fb4b69" /><Relationship Type="http://schemas.openxmlformats.org/officeDocument/2006/relationships/theme" Target="/ppt/slideMasters/theme/theme1.xml" Id="Rcfdcf63c51b44a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034ead53fb4b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c204dd29c44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05adc18a544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7b36ab5b3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98dd31b3a4f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26ec472584f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2947a7a5346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3acceefd94c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HPK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HPK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1 603 944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223 959 990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224 179 721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KROHNSTAD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921 820 526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HPK EIENDOM AS</a:t>
            </a:r>
          </a:p>
        </p:txBody>
      </p:sp>
    </p:spTree>
  </p:cSld>
  <p:clrMapOvr>
    <a:masterClrMapping xmlns:a="http://schemas.openxmlformats.org/drawingml/2006/main"/>
  </p:clrMapOvr>
</p:sld>
</file>