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e04b762a6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65c8dd78c427a"/>
  </p:sldMasterIdLst>
  <p:sldIdLst>
    <p:sldId xmlns:r="http://schemas.openxmlformats.org/officeDocument/2006/relationships" id="256" r:id="Rac89bd7c927045c9"/>
    <p:sldId xmlns:r="http://schemas.openxmlformats.org/officeDocument/2006/relationships" id="257" r:id="R9b7b94dc313e4f7e"/>
    <p:sldId xmlns:r="http://schemas.openxmlformats.org/officeDocument/2006/relationships" id="258" r:id="Ra236a5bd79fd409d"/>
    <p:sldId xmlns:r="http://schemas.openxmlformats.org/officeDocument/2006/relationships" id="259" r:id="R16881554f86e4ab5"/>
    <p:sldId xmlns:r="http://schemas.openxmlformats.org/officeDocument/2006/relationships" id="260" r:id="R775e87c560a8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65c8dd78c427a" /><Relationship Type="http://schemas.openxmlformats.org/officeDocument/2006/relationships/slide" Target="/ppt/slides/slide1.xml" Id="Rac89bd7c927045c9" /><Relationship Type="http://schemas.openxmlformats.org/officeDocument/2006/relationships/slide" Target="/ppt/slides/slide2.xml" Id="R9b7b94dc313e4f7e" /><Relationship Type="http://schemas.openxmlformats.org/officeDocument/2006/relationships/slide" Target="/ppt/slides/slide3.xml" Id="Ra236a5bd79fd409d" /><Relationship Type="http://schemas.openxmlformats.org/officeDocument/2006/relationships/slide" Target="/ppt/slides/slide4.xml" Id="R16881554f86e4ab5" /><Relationship Type="http://schemas.openxmlformats.org/officeDocument/2006/relationships/slide" Target="/ppt/slides/slide5.xml" Id="R775e87c560a8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a2ee9af63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c2364caa4ac1" /><Relationship Type="http://schemas.openxmlformats.org/officeDocument/2006/relationships/theme" Target="/ppt/slideMasters/theme/theme1.xml" Id="R320143be0d06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9c2364caa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b6dc4676a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88fcd83bd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88f68bda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ae0e3bcf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320bd88c7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BEDRIFTSKLUBBEN SCANDIC SEILET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