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12df03fdb14d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88fe60286a41c6"/>
  </p:sldMasterIdLst>
  <p:sldIdLst>
    <p:sldId xmlns:r="http://schemas.openxmlformats.org/officeDocument/2006/relationships" id="256" r:id="R27a19f890dc843dd"/>
    <p:sldId xmlns:r="http://schemas.openxmlformats.org/officeDocument/2006/relationships" id="257" r:id="R85395f9d783843af"/>
    <p:sldId xmlns:r="http://schemas.openxmlformats.org/officeDocument/2006/relationships" id="258" r:id="R658639e4027d48f5"/>
    <p:sldId xmlns:r="http://schemas.openxmlformats.org/officeDocument/2006/relationships" id="259" r:id="Rb44ae2f92f8548b5"/>
    <p:sldId xmlns:r="http://schemas.openxmlformats.org/officeDocument/2006/relationships" id="260" r:id="Rff507e3042244738"/>
    <p:sldId xmlns:r="http://schemas.openxmlformats.org/officeDocument/2006/relationships" id="261" r:id="R85dc12660f474509"/>
    <p:sldId xmlns:r="http://schemas.openxmlformats.org/officeDocument/2006/relationships" id="262" r:id="R667cca367e1249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88fe60286a41c6" /><Relationship Type="http://schemas.openxmlformats.org/officeDocument/2006/relationships/slide" Target="/ppt/slides/slide1.xml" Id="R27a19f890dc843dd" /><Relationship Type="http://schemas.openxmlformats.org/officeDocument/2006/relationships/slide" Target="/ppt/slides/slide2.xml" Id="R85395f9d783843af" /><Relationship Type="http://schemas.openxmlformats.org/officeDocument/2006/relationships/slide" Target="/ppt/slides/slide3.xml" Id="R658639e4027d48f5" /><Relationship Type="http://schemas.openxmlformats.org/officeDocument/2006/relationships/slide" Target="/ppt/slides/slide4.xml" Id="Rb44ae2f92f8548b5" /><Relationship Type="http://schemas.openxmlformats.org/officeDocument/2006/relationships/slide" Target="/ppt/slides/slide5.xml" Id="Rff507e3042244738" /><Relationship Type="http://schemas.openxmlformats.org/officeDocument/2006/relationships/slide" Target="/ppt/slides/slide6.xml" Id="R85dc12660f474509" /><Relationship Type="http://schemas.openxmlformats.org/officeDocument/2006/relationships/slide" Target="/ppt/slides/slide7.xml" Id="R667cca367e1249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6e1cbb17004f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196aa26f264629" /><Relationship Type="http://schemas.openxmlformats.org/officeDocument/2006/relationships/theme" Target="/ppt/slideMasters/theme/theme1.xml" Id="Rbb550dd57d704f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196aa26f2646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129c994c6849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5b6c85a4ca42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31963f03cc47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a4f738eb94f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201da954d48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16604ff95949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aed8c52a5343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RIVENDELL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RIVENDELL AS ble etablert [år] og holder til i Noresund.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−9 848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−55 359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26 065 839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TSCHUDI OTTO JR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RIVENDELL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Otto Tschudi, Norefjell alpingrend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3536 Noresund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921 837 542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RIVENDELL AS</a:t>
            </a:r>
          </a:p>
        </p:txBody>
      </p:sp>
    </p:spTree>
  </p:cSld>
  <p:clrMapOvr>
    <a:masterClrMapping xmlns:a="http://schemas.openxmlformats.org/drawingml/2006/main"/>
  </p:clrMapOvr>
</p:sld>
</file>