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2bb32f278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221156c1548ea"/>
  </p:sldMasterIdLst>
  <p:sldIdLst>
    <p:sldId xmlns:r="http://schemas.openxmlformats.org/officeDocument/2006/relationships" id="256" r:id="R814ea3aecab94dc6"/>
    <p:sldId xmlns:r="http://schemas.openxmlformats.org/officeDocument/2006/relationships" id="257" r:id="R387924d7ad754e46"/>
    <p:sldId xmlns:r="http://schemas.openxmlformats.org/officeDocument/2006/relationships" id="258" r:id="Rad01819d9b8b4aa8"/>
    <p:sldId xmlns:r="http://schemas.openxmlformats.org/officeDocument/2006/relationships" id="259" r:id="R843ebea520344e00"/>
    <p:sldId xmlns:r="http://schemas.openxmlformats.org/officeDocument/2006/relationships" id="260" r:id="R7f5c32cadf8141eb"/>
    <p:sldId xmlns:r="http://schemas.openxmlformats.org/officeDocument/2006/relationships" id="261" r:id="R2cb5190db76e4212"/>
    <p:sldId xmlns:r="http://schemas.openxmlformats.org/officeDocument/2006/relationships" id="262" r:id="Rfe8471ab1be1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221156c1548ea" /><Relationship Type="http://schemas.openxmlformats.org/officeDocument/2006/relationships/slide" Target="/ppt/slides/slide1.xml" Id="R814ea3aecab94dc6" /><Relationship Type="http://schemas.openxmlformats.org/officeDocument/2006/relationships/slide" Target="/ppt/slides/slide2.xml" Id="R387924d7ad754e46" /><Relationship Type="http://schemas.openxmlformats.org/officeDocument/2006/relationships/slide" Target="/ppt/slides/slide3.xml" Id="Rad01819d9b8b4aa8" /><Relationship Type="http://schemas.openxmlformats.org/officeDocument/2006/relationships/slide" Target="/ppt/slides/slide4.xml" Id="R843ebea520344e00" /><Relationship Type="http://schemas.openxmlformats.org/officeDocument/2006/relationships/slide" Target="/ppt/slides/slide5.xml" Id="R7f5c32cadf8141eb" /><Relationship Type="http://schemas.openxmlformats.org/officeDocument/2006/relationships/slide" Target="/ppt/slides/slide6.xml" Id="R2cb5190db76e4212" /><Relationship Type="http://schemas.openxmlformats.org/officeDocument/2006/relationships/slide" Target="/ppt/slides/slide7.xml" Id="Rfe8471ab1be1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c6cf939156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cff5014b14d4d" /><Relationship Type="http://schemas.openxmlformats.org/officeDocument/2006/relationships/theme" Target="/ppt/slideMasters/theme/theme1.xml" Id="R8bd3120fbaed47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6cff5014b14d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8d34ecc35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775ba512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2dc95c39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fd97da1e84d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8b41a01294f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0b5a8f9c6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f8bb76c8645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BAKKEBY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BAKKEBY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4 531 582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13 132 348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13 185 090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JOSTEIN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G Rodums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9011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921 852 258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BAKKEBY HOLDING AS</a:t>
            </a:r>
          </a:p>
        </p:txBody>
      </p:sp>
    </p:spTree>
  </p:cSld>
  <p:clrMapOvr>
    <a:masterClrMapping xmlns:a="http://schemas.openxmlformats.org/drawingml/2006/main"/>
  </p:clrMapOvr>
</p:sld>
</file>