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20010c6c8248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0e02b24e9c4f58"/>
  </p:sldMasterIdLst>
  <p:sldIdLst>
    <p:sldId xmlns:r="http://schemas.openxmlformats.org/officeDocument/2006/relationships" id="256" r:id="Rfd9b11129f9c41a9"/>
    <p:sldId xmlns:r="http://schemas.openxmlformats.org/officeDocument/2006/relationships" id="257" r:id="R7798d1ae192343e5"/>
    <p:sldId xmlns:r="http://schemas.openxmlformats.org/officeDocument/2006/relationships" id="258" r:id="Rae710a77305f450c"/>
    <p:sldId xmlns:r="http://schemas.openxmlformats.org/officeDocument/2006/relationships" id="259" r:id="Ra68948e32d554e6d"/>
    <p:sldId xmlns:r="http://schemas.openxmlformats.org/officeDocument/2006/relationships" id="260" r:id="R4c76853492bd41de"/>
    <p:sldId xmlns:r="http://schemas.openxmlformats.org/officeDocument/2006/relationships" id="261" r:id="R6a9cfe500f9d4c95"/>
    <p:sldId xmlns:r="http://schemas.openxmlformats.org/officeDocument/2006/relationships" id="262" r:id="R458fd30ce0014d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e02b24e9c4f58" /><Relationship Type="http://schemas.openxmlformats.org/officeDocument/2006/relationships/slide" Target="/ppt/slides/slide1.xml" Id="Rfd9b11129f9c41a9" /><Relationship Type="http://schemas.openxmlformats.org/officeDocument/2006/relationships/slide" Target="/ppt/slides/slide2.xml" Id="R7798d1ae192343e5" /><Relationship Type="http://schemas.openxmlformats.org/officeDocument/2006/relationships/slide" Target="/ppt/slides/slide3.xml" Id="Rae710a77305f450c" /><Relationship Type="http://schemas.openxmlformats.org/officeDocument/2006/relationships/slide" Target="/ppt/slides/slide4.xml" Id="Ra68948e32d554e6d" /><Relationship Type="http://schemas.openxmlformats.org/officeDocument/2006/relationships/slide" Target="/ppt/slides/slide5.xml" Id="R4c76853492bd41de" /><Relationship Type="http://schemas.openxmlformats.org/officeDocument/2006/relationships/slide" Target="/ppt/slides/slide6.xml" Id="R6a9cfe500f9d4c95" /><Relationship Type="http://schemas.openxmlformats.org/officeDocument/2006/relationships/slide" Target="/ppt/slides/slide7.xml" Id="R458fd30ce0014d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2ab7c43cce47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5b85d277f4644" /><Relationship Type="http://schemas.openxmlformats.org/officeDocument/2006/relationships/theme" Target="/ppt/slideMasters/theme/theme1.xml" Id="Rd478617e249c4d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5b85d277f46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4132a2c6c4b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7050b0e4b4b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3f7d6971748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97f1bc7684c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daaf0222742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7c884e8534f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a2ff6aa8345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TRULS HERMAN 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HERMAN HOLM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−584 606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4 261 877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53 564 244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57 548 705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HERMAN HOLM  –  69,8 %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HERMAN HOLM  –  30,2 %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Holm Eiendom, Engebrets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921 858 833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