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93d1cb600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57fef886e4712"/>
  </p:sldMasterIdLst>
  <p:sldIdLst>
    <p:sldId xmlns:r="http://schemas.openxmlformats.org/officeDocument/2006/relationships" id="256" r:id="R2ef97876692f4cc9"/>
    <p:sldId xmlns:r="http://schemas.openxmlformats.org/officeDocument/2006/relationships" id="257" r:id="R8fbca526d8db4e53"/>
    <p:sldId xmlns:r="http://schemas.openxmlformats.org/officeDocument/2006/relationships" id="258" r:id="Rd3a252f40d874fbd"/>
    <p:sldId xmlns:r="http://schemas.openxmlformats.org/officeDocument/2006/relationships" id="259" r:id="Rb48f78f7d8014e83"/>
    <p:sldId xmlns:r="http://schemas.openxmlformats.org/officeDocument/2006/relationships" id="260" r:id="R1ca027f9df704593"/>
    <p:sldId xmlns:r="http://schemas.openxmlformats.org/officeDocument/2006/relationships" id="261" r:id="R6e473824c2f2448b"/>
    <p:sldId xmlns:r="http://schemas.openxmlformats.org/officeDocument/2006/relationships" id="262" r:id="R1c3577006d59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57fef886e4712" /><Relationship Type="http://schemas.openxmlformats.org/officeDocument/2006/relationships/slide" Target="/ppt/slides/slide1.xml" Id="R2ef97876692f4cc9" /><Relationship Type="http://schemas.openxmlformats.org/officeDocument/2006/relationships/slide" Target="/ppt/slides/slide2.xml" Id="R8fbca526d8db4e53" /><Relationship Type="http://schemas.openxmlformats.org/officeDocument/2006/relationships/slide" Target="/ppt/slides/slide3.xml" Id="Rd3a252f40d874fbd" /><Relationship Type="http://schemas.openxmlformats.org/officeDocument/2006/relationships/slide" Target="/ppt/slides/slide4.xml" Id="Rb48f78f7d8014e83" /><Relationship Type="http://schemas.openxmlformats.org/officeDocument/2006/relationships/slide" Target="/ppt/slides/slide5.xml" Id="R1ca027f9df704593" /><Relationship Type="http://schemas.openxmlformats.org/officeDocument/2006/relationships/slide" Target="/ppt/slides/slide6.xml" Id="R6e473824c2f2448b" /><Relationship Type="http://schemas.openxmlformats.org/officeDocument/2006/relationships/slide" Target="/ppt/slides/slide7.xml" Id="R1c3577006d59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47db54150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546d5519d40b2" /><Relationship Type="http://schemas.openxmlformats.org/officeDocument/2006/relationships/theme" Target="/ppt/slideMasters/theme/theme1.xml" Id="Rd122763edae745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7546d5519d40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b6669751d49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075474018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b8c62f70d40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e6b303ed43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f197be829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0f911aec044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f0f0a86b541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VINEBERG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VINEBERG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264 505 140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252 387 853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258 517 829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1 248 094 522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1 258 926 254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OAKHOLME INVESTMENT LTD (EX BJORKBA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Strømstangen AS,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VINEBERG INVEST AS</a:t>
            </a:r>
          </a:p>
        </p:txBody>
      </p:sp>
    </p:spTree>
  </p:cSld>
  <p:clrMapOvr>
    <a:masterClrMapping xmlns:a="http://schemas.openxmlformats.org/drawingml/2006/main"/>
  </p:clrMapOvr>
</p:sld>
</file>