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f8d48a89c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a567b97e44d74"/>
  </p:sldMasterIdLst>
  <p:sldIdLst>
    <p:sldId xmlns:r="http://schemas.openxmlformats.org/officeDocument/2006/relationships" id="256" r:id="Rdf3b56d079414f38"/>
    <p:sldId xmlns:r="http://schemas.openxmlformats.org/officeDocument/2006/relationships" id="257" r:id="Ra91967222ff34b1a"/>
    <p:sldId xmlns:r="http://schemas.openxmlformats.org/officeDocument/2006/relationships" id="258" r:id="Rfcc52bf80e2042c6"/>
    <p:sldId xmlns:r="http://schemas.openxmlformats.org/officeDocument/2006/relationships" id="259" r:id="R52b2ad9a2695417e"/>
    <p:sldId xmlns:r="http://schemas.openxmlformats.org/officeDocument/2006/relationships" id="260" r:id="R488ed885ed834a03"/>
    <p:sldId xmlns:r="http://schemas.openxmlformats.org/officeDocument/2006/relationships" id="261" r:id="Rf2b30fc9d1f14c49"/>
    <p:sldId xmlns:r="http://schemas.openxmlformats.org/officeDocument/2006/relationships" id="262" r:id="R5b4c9bfa1606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a567b97e44d74" /><Relationship Type="http://schemas.openxmlformats.org/officeDocument/2006/relationships/slide" Target="/ppt/slides/slide1.xml" Id="Rdf3b56d079414f38" /><Relationship Type="http://schemas.openxmlformats.org/officeDocument/2006/relationships/slide" Target="/ppt/slides/slide2.xml" Id="Ra91967222ff34b1a" /><Relationship Type="http://schemas.openxmlformats.org/officeDocument/2006/relationships/slide" Target="/ppt/slides/slide3.xml" Id="Rfcc52bf80e2042c6" /><Relationship Type="http://schemas.openxmlformats.org/officeDocument/2006/relationships/slide" Target="/ppt/slides/slide4.xml" Id="R52b2ad9a2695417e" /><Relationship Type="http://schemas.openxmlformats.org/officeDocument/2006/relationships/slide" Target="/ppt/slides/slide5.xml" Id="R488ed885ed834a03" /><Relationship Type="http://schemas.openxmlformats.org/officeDocument/2006/relationships/slide" Target="/ppt/slides/slide6.xml" Id="Rf2b30fc9d1f14c49" /><Relationship Type="http://schemas.openxmlformats.org/officeDocument/2006/relationships/slide" Target="/ppt/slides/slide7.xml" Id="R5b4c9bfa1606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91a818b5c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51b224ee34413" /><Relationship Type="http://schemas.openxmlformats.org/officeDocument/2006/relationships/theme" Target="/ppt/slideMasters/theme/theme1.xml" Id="Ra0bfb81d10f9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51b224ee3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41239bd7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fab089c6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8bb2461a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c62940c41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b6819da5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d0935c349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801ac7bc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