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bba8be9bca41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21f451ead14a45"/>
  </p:sldMasterIdLst>
  <p:sldIdLst>
    <p:sldId xmlns:r="http://schemas.openxmlformats.org/officeDocument/2006/relationships" id="256" r:id="R459cada1978c4699"/>
    <p:sldId xmlns:r="http://schemas.openxmlformats.org/officeDocument/2006/relationships" id="257" r:id="R602a8d1aeb5645c9"/>
    <p:sldId xmlns:r="http://schemas.openxmlformats.org/officeDocument/2006/relationships" id="258" r:id="Rcae0e511db394f08"/>
    <p:sldId xmlns:r="http://schemas.openxmlformats.org/officeDocument/2006/relationships" id="259" r:id="Rd49068dee5af4930"/>
    <p:sldId xmlns:r="http://schemas.openxmlformats.org/officeDocument/2006/relationships" id="260" r:id="Ra4a57f382c6e4def"/>
    <p:sldId xmlns:r="http://schemas.openxmlformats.org/officeDocument/2006/relationships" id="261" r:id="R8c8c5f225f004395"/>
    <p:sldId xmlns:r="http://schemas.openxmlformats.org/officeDocument/2006/relationships" id="262" r:id="R4a1dd261cb9c4b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1f451ead14a45" /><Relationship Type="http://schemas.openxmlformats.org/officeDocument/2006/relationships/slide" Target="/ppt/slides/slide1.xml" Id="R459cada1978c4699" /><Relationship Type="http://schemas.openxmlformats.org/officeDocument/2006/relationships/slide" Target="/ppt/slides/slide2.xml" Id="R602a8d1aeb5645c9" /><Relationship Type="http://schemas.openxmlformats.org/officeDocument/2006/relationships/slide" Target="/ppt/slides/slide3.xml" Id="Rcae0e511db394f08" /><Relationship Type="http://schemas.openxmlformats.org/officeDocument/2006/relationships/slide" Target="/ppt/slides/slide4.xml" Id="Rd49068dee5af4930" /><Relationship Type="http://schemas.openxmlformats.org/officeDocument/2006/relationships/slide" Target="/ppt/slides/slide5.xml" Id="Ra4a57f382c6e4def" /><Relationship Type="http://schemas.openxmlformats.org/officeDocument/2006/relationships/slide" Target="/ppt/slides/slide6.xml" Id="R8c8c5f225f004395" /><Relationship Type="http://schemas.openxmlformats.org/officeDocument/2006/relationships/slide" Target="/ppt/slides/slide7.xml" Id="R4a1dd261cb9c4b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a092f003341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3e814673d4498" /><Relationship Type="http://schemas.openxmlformats.org/officeDocument/2006/relationships/theme" Target="/ppt/slideMasters/theme/theme1.xml" Id="Rc2d447b7a31a49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33e814673d44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5f18986214c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d741700f842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dfb7449d54a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fe0c7f37445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6bde3ab324a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d5fc3624d40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c5ed6cafb40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FWB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FWB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FWB INVEST AS ble etablert [år] og holder til i Loen.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FWB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FWB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FWB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595 068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10 746 432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10 870 123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FWB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FRANK-WILLIE BØDAL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FWB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Lotunet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6789 Loen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921 862 245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FWB INVEST AS</a:t>
            </a:r>
          </a:p>
        </p:txBody>
      </p:sp>
    </p:spTree>
  </p:cSld>
  <p:clrMapOvr>
    <a:masterClrMapping xmlns:a="http://schemas.openxmlformats.org/drawingml/2006/main"/>
  </p:clrMapOvr>
</p:sld>
</file>