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d0e9c65d3747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396c168bb24930"/>
  </p:sldMasterIdLst>
  <p:sldIdLst>
    <p:sldId xmlns:r="http://schemas.openxmlformats.org/officeDocument/2006/relationships" id="256" r:id="R4f6b6c4b365440e8"/>
    <p:sldId xmlns:r="http://schemas.openxmlformats.org/officeDocument/2006/relationships" id="257" r:id="Rd0ba6c4915574494"/>
    <p:sldId xmlns:r="http://schemas.openxmlformats.org/officeDocument/2006/relationships" id="258" r:id="R87f3d63dc41b409a"/>
    <p:sldId xmlns:r="http://schemas.openxmlformats.org/officeDocument/2006/relationships" id="259" r:id="R99ed531281064eed"/>
    <p:sldId xmlns:r="http://schemas.openxmlformats.org/officeDocument/2006/relationships" id="260" r:id="R68de9ef8f5c44618"/>
    <p:sldId xmlns:r="http://schemas.openxmlformats.org/officeDocument/2006/relationships" id="261" r:id="Rdf855717d19e4af5"/>
    <p:sldId xmlns:r="http://schemas.openxmlformats.org/officeDocument/2006/relationships" id="262" r:id="Rf71c14340d924f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396c168bb24930" /><Relationship Type="http://schemas.openxmlformats.org/officeDocument/2006/relationships/slide" Target="/ppt/slides/slide1.xml" Id="R4f6b6c4b365440e8" /><Relationship Type="http://schemas.openxmlformats.org/officeDocument/2006/relationships/slide" Target="/ppt/slides/slide2.xml" Id="Rd0ba6c4915574494" /><Relationship Type="http://schemas.openxmlformats.org/officeDocument/2006/relationships/slide" Target="/ppt/slides/slide3.xml" Id="R87f3d63dc41b409a" /><Relationship Type="http://schemas.openxmlformats.org/officeDocument/2006/relationships/slide" Target="/ppt/slides/slide4.xml" Id="R99ed531281064eed" /><Relationship Type="http://schemas.openxmlformats.org/officeDocument/2006/relationships/slide" Target="/ppt/slides/slide5.xml" Id="R68de9ef8f5c44618" /><Relationship Type="http://schemas.openxmlformats.org/officeDocument/2006/relationships/slide" Target="/ppt/slides/slide6.xml" Id="Rdf855717d19e4af5" /><Relationship Type="http://schemas.openxmlformats.org/officeDocument/2006/relationships/slide" Target="/ppt/slides/slide7.xml" Id="Rf71c14340d924f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01a76b26d141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2ab69f7c24fd1" /><Relationship Type="http://schemas.openxmlformats.org/officeDocument/2006/relationships/theme" Target="/ppt/slideMasters/theme/theme1.xml" Id="Rfb307de2c33148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c2ab69f7c24f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3b3dc38be44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50a8ab8874e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8563ab70c48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b589f3c514c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4239815294d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46f82261f43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7c2dd611345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F&amp;A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−5 177 275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151 134 724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1 860 748 467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2 016 030 855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MIDCO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921 862 873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