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87df4d4f8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1cf9fabe04314"/>
  </p:sldMasterIdLst>
  <p:sldIdLst>
    <p:sldId xmlns:r="http://schemas.openxmlformats.org/officeDocument/2006/relationships" id="256" r:id="R1eb1357a53f9458e"/>
    <p:sldId xmlns:r="http://schemas.openxmlformats.org/officeDocument/2006/relationships" id="257" r:id="Rd52c87c2237645a3"/>
    <p:sldId xmlns:r="http://schemas.openxmlformats.org/officeDocument/2006/relationships" id="258" r:id="R5db5d9a938e34a12"/>
    <p:sldId xmlns:r="http://schemas.openxmlformats.org/officeDocument/2006/relationships" id="259" r:id="Rd30785a72dfb4a11"/>
    <p:sldId xmlns:r="http://schemas.openxmlformats.org/officeDocument/2006/relationships" id="260" r:id="Recc76c9b57f1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1cf9fabe04314" /><Relationship Type="http://schemas.openxmlformats.org/officeDocument/2006/relationships/slide" Target="/ppt/slides/slide1.xml" Id="R1eb1357a53f9458e" /><Relationship Type="http://schemas.openxmlformats.org/officeDocument/2006/relationships/slide" Target="/ppt/slides/slide2.xml" Id="Rd52c87c2237645a3" /><Relationship Type="http://schemas.openxmlformats.org/officeDocument/2006/relationships/slide" Target="/ppt/slides/slide3.xml" Id="R5db5d9a938e34a12" /><Relationship Type="http://schemas.openxmlformats.org/officeDocument/2006/relationships/slide" Target="/ppt/slides/slide4.xml" Id="Rd30785a72dfb4a11" /><Relationship Type="http://schemas.openxmlformats.org/officeDocument/2006/relationships/slide" Target="/ppt/slides/slide5.xml" Id="Recc76c9b57f1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ceb0d1ec7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2ba10fd343b3" /><Relationship Type="http://schemas.openxmlformats.org/officeDocument/2006/relationships/theme" Target="/ppt/slideMasters/theme/theme1.xml" Id="R6d3506d7bd37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92ba10fd3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6f2c1fa6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064adb2b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6dd07667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0bbfa8a0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b97adb23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KOMMUNE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921 875 533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