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9150884bdf4b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ce40408eb4ba1"/>
  </p:sldMasterIdLst>
  <p:sldIdLst>
    <p:sldId xmlns:r="http://schemas.openxmlformats.org/officeDocument/2006/relationships" id="256" r:id="R7c63819896984eb3"/>
    <p:sldId xmlns:r="http://schemas.openxmlformats.org/officeDocument/2006/relationships" id="257" r:id="Rd14a1673eea249b4"/>
    <p:sldId xmlns:r="http://schemas.openxmlformats.org/officeDocument/2006/relationships" id="258" r:id="R0d81b2b9787041af"/>
    <p:sldId xmlns:r="http://schemas.openxmlformats.org/officeDocument/2006/relationships" id="259" r:id="Rd46805e92c304680"/>
    <p:sldId xmlns:r="http://schemas.openxmlformats.org/officeDocument/2006/relationships" id="260" r:id="Rf554035ea1cf42f1"/>
    <p:sldId xmlns:r="http://schemas.openxmlformats.org/officeDocument/2006/relationships" id="261" r:id="R1eca3ff88a354cfe"/>
    <p:sldId xmlns:r="http://schemas.openxmlformats.org/officeDocument/2006/relationships" id="262" r:id="R48515aeb94934c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ce40408eb4ba1" /><Relationship Type="http://schemas.openxmlformats.org/officeDocument/2006/relationships/slide" Target="/ppt/slides/slide1.xml" Id="R7c63819896984eb3" /><Relationship Type="http://schemas.openxmlformats.org/officeDocument/2006/relationships/slide" Target="/ppt/slides/slide2.xml" Id="Rd14a1673eea249b4" /><Relationship Type="http://schemas.openxmlformats.org/officeDocument/2006/relationships/slide" Target="/ppt/slides/slide3.xml" Id="R0d81b2b9787041af" /><Relationship Type="http://schemas.openxmlformats.org/officeDocument/2006/relationships/slide" Target="/ppt/slides/slide4.xml" Id="Rd46805e92c304680" /><Relationship Type="http://schemas.openxmlformats.org/officeDocument/2006/relationships/slide" Target="/ppt/slides/slide5.xml" Id="Rf554035ea1cf42f1" /><Relationship Type="http://schemas.openxmlformats.org/officeDocument/2006/relationships/slide" Target="/ppt/slides/slide6.xml" Id="R1eca3ff88a354cfe" /><Relationship Type="http://schemas.openxmlformats.org/officeDocument/2006/relationships/slide" Target="/ppt/slides/slide7.xml" Id="R48515aeb94934c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8ac10a2ec543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985e7d1174803" /><Relationship Type="http://schemas.openxmlformats.org/officeDocument/2006/relationships/theme" Target="/ppt/slideMasters/theme/theme1.xml" Id="Recb3fdc95beb49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985e7d117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00195b03645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e5255bb4443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256c011654e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b2e5c85a9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ada4aae754e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9c3bb531348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7b0b8443b4d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KVIA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KVIA HOLDING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2 690 616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64 866 958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64 988 909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KVIA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921 876 599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KVIA HOLDING AS</a:t>
            </a:r>
          </a:p>
        </p:txBody>
      </p:sp>
    </p:spTree>
  </p:cSld>
  <p:clrMapOvr>
    <a:masterClrMapping xmlns:a="http://schemas.openxmlformats.org/drawingml/2006/main"/>
  </p:clrMapOvr>
</p:sld>
</file>