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b3fd0122254d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48d7145daf45b0"/>
  </p:sldMasterIdLst>
  <p:sldIdLst>
    <p:sldId xmlns:r="http://schemas.openxmlformats.org/officeDocument/2006/relationships" id="256" r:id="R9ee87c189b82481f"/>
    <p:sldId xmlns:r="http://schemas.openxmlformats.org/officeDocument/2006/relationships" id="257" r:id="R392902aeafd94248"/>
    <p:sldId xmlns:r="http://schemas.openxmlformats.org/officeDocument/2006/relationships" id="258" r:id="R0f19d679057f4f42"/>
    <p:sldId xmlns:r="http://schemas.openxmlformats.org/officeDocument/2006/relationships" id="259" r:id="R4d2fdd235c494a9f"/>
    <p:sldId xmlns:r="http://schemas.openxmlformats.org/officeDocument/2006/relationships" id="260" r:id="Ra0493d1525c5496e"/>
    <p:sldId xmlns:r="http://schemas.openxmlformats.org/officeDocument/2006/relationships" id="261" r:id="Re7974490d7784569"/>
    <p:sldId xmlns:r="http://schemas.openxmlformats.org/officeDocument/2006/relationships" id="262" r:id="Rdd98b04b59b240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8d7145daf45b0" /><Relationship Type="http://schemas.openxmlformats.org/officeDocument/2006/relationships/slide" Target="/ppt/slides/slide1.xml" Id="R9ee87c189b82481f" /><Relationship Type="http://schemas.openxmlformats.org/officeDocument/2006/relationships/slide" Target="/ppt/slides/slide2.xml" Id="R392902aeafd94248" /><Relationship Type="http://schemas.openxmlformats.org/officeDocument/2006/relationships/slide" Target="/ppt/slides/slide3.xml" Id="R0f19d679057f4f42" /><Relationship Type="http://schemas.openxmlformats.org/officeDocument/2006/relationships/slide" Target="/ppt/slides/slide4.xml" Id="R4d2fdd235c494a9f" /><Relationship Type="http://schemas.openxmlformats.org/officeDocument/2006/relationships/slide" Target="/ppt/slides/slide5.xml" Id="Ra0493d1525c5496e" /><Relationship Type="http://schemas.openxmlformats.org/officeDocument/2006/relationships/slide" Target="/ppt/slides/slide6.xml" Id="Re7974490d7784569" /><Relationship Type="http://schemas.openxmlformats.org/officeDocument/2006/relationships/slide" Target="/ppt/slides/slide7.xml" Id="Rdd98b04b59b240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5b30419ff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c661a3aa74526" /><Relationship Type="http://schemas.openxmlformats.org/officeDocument/2006/relationships/theme" Target="/ppt/slideMasters/theme/theme1.xml" Id="R2be85f42fa63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2c661a3aa745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b7023a46f4a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8561cfd0045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e10f99ebb4d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9c130f02b4d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3868aef4e40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e94df44bd48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76f450c1a40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5 263 312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107 626 983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108 550 336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KVIA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