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4352c5cb4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da16052dc4a0e"/>
  </p:sldMasterIdLst>
  <p:sldIdLst>
    <p:sldId xmlns:r="http://schemas.openxmlformats.org/officeDocument/2006/relationships" id="256" r:id="R3510e9eb9c7e4b11"/>
    <p:sldId xmlns:r="http://schemas.openxmlformats.org/officeDocument/2006/relationships" id="257" r:id="R7e8f2efd56154bff"/>
    <p:sldId xmlns:r="http://schemas.openxmlformats.org/officeDocument/2006/relationships" id="258" r:id="R0ff2d7d5649a4adb"/>
    <p:sldId xmlns:r="http://schemas.openxmlformats.org/officeDocument/2006/relationships" id="259" r:id="R50adfc02e75d4de6"/>
    <p:sldId xmlns:r="http://schemas.openxmlformats.org/officeDocument/2006/relationships" id="260" r:id="R1e2385094bef48cf"/>
    <p:sldId xmlns:r="http://schemas.openxmlformats.org/officeDocument/2006/relationships" id="261" r:id="Raf936508f9454b25"/>
    <p:sldId xmlns:r="http://schemas.openxmlformats.org/officeDocument/2006/relationships" id="262" r:id="R2df99518eec3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da16052dc4a0e" /><Relationship Type="http://schemas.openxmlformats.org/officeDocument/2006/relationships/slide" Target="/ppt/slides/slide1.xml" Id="R3510e9eb9c7e4b11" /><Relationship Type="http://schemas.openxmlformats.org/officeDocument/2006/relationships/slide" Target="/ppt/slides/slide2.xml" Id="R7e8f2efd56154bff" /><Relationship Type="http://schemas.openxmlformats.org/officeDocument/2006/relationships/slide" Target="/ppt/slides/slide3.xml" Id="R0ff2d7d5649a4adb" /><Relationship Type="http://schemas.openxmlformats.org/officeDocument/2006/relationships/slide" Target="/ppt/slides/slide4.xml" Id="R50adfc02e75d4de6" /><Relationship Type="http://schemas.openxmlformats.org/officeDocument/2006/relationships/slide" Target="/ppt/slides/slide5.xml" Id="R1e2385094bef48cf" /><Relationship Type="http://schemas.openxmlformats.org/officeDocument/2006/relationships/slide" Target="/ppt/slides/slide6.xml" Id="Raf936508f9454b25" /><Relationship Type="http://schemas.openxmlformats.org/officeDocument/2006/relationships/slide" Target="/ppt/slides/slide7.xml" Id="R2df99518eec3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eaafdaff3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4e035e11b4755" /><Relationship Type="http://schemas.openxmlformats.org/officeDocument/2006/relationships/theme" Target="/ppt/slideMasters/theme/theme1.xml" Id="R222f928bcd5d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e4e035e11b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c818c869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4e8554546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be4a0fe1247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1923344a5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93486bb93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5fa7fde79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e735e4fb4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AKOFFSUIT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AKOFFSUIT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300 353 489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502 701 502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HEIBERG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921 888 007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