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0220740a5154fe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7467f1789584cde"/>
  </p:sldMasterIdLst>
  <p:sldIdLst>
    <p:sldId xmlns:r="http://schemas.openxmlformats.org/officeDocument/2006/relationships" id="256" r:id="R3d884f6137714806"/>
    <p:sldId xmlns:r="http://schemas.openxmlformats.org/officeDocument/2006/relationships" id="257" r:id="R05c6927fe8684408"/>
    <p:sldId xmlns:r="http://schemas.openxmlformats.org/officeDocument/2006/relationships" id="258" r:id="R1d782d181713414d"/>
    <p:sldId xmlns:r="http://schemas.openxmlformats.org/officeDocument/2006/relationships" id="259" r:id="R50230b23f8b64b1f"/>
    <p:sldId xmlns:r="http://schemas.openxmlformats.org/officeDocument/2006/relationships" id="260" r:id="R8d379341389143a3"/>
    <p:sldId xmlns:r="http://schemas.openxmlformats.org/officeDocument/2006/relationships" id="261" r:id="R762c25e5357140b5"/>
    <p:sldId xmlns:r="http://schemas.openxmlformats.org/officeDocument/2006/relationships" id="262" r:id="R512f3c435a5f43e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7467f1789584cde" /><Relationship Type="http://schemas.openxmlformats.org/officeDocument/2006/relationships/slide" Target="/ppt/slides/slide1.xml" Id="R3d884f6137714806" /><Relationship Type="http://schemas.openxmlformats.org/officeDocument/2006/relationships/slide" Target="/ppt/slides/slide2.xml" Id="R05c6927fe8684408" /><Relationship Type="http://schemas.openxmlformats.org/officeDocument/2006/relationships/slide" Target="/ppt/slides/slide3.xml" Id="R1d782d181713414d" /><Relationship Type="http://schemas.openxmlformats.org/officeDocument/2006/relationships/slide" Target="/ppt/slides/slide4.xml" Id="R50230b23f8b64b1f" /><Relationship Type="http://schemas.openxmlformats.org/officeDocument/2006/relationships/slide" Target="/ppt/slides/slide5.xml" Id="R8d379341389143a3" /><Relationship Type="http://schemas.openxmlformats.org/officeDocument/2006/relationships/slide" Target="/ppt/slides/slide6.xml" Id="R762c25e5357140b5" /><Relationship Type="http://schemas.openxmlformats.org/officeDocument/2006/relationships/slide" Target="/ppt/slides/slide7.xml" Id="R512f3c435a5f43e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3cd42e8684c4f2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c31bf80cf94061" /><Relationship Type="http://schemas.openxmlformats.org/officeDocument/2006/relationships/theme" Target="/ppt/slideMasters/theme/theme1.xml" Id="R080a2639d47f4d3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9c31bf80cf9406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ab4a66cc034c0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1918c4d5054b9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ceb273f6f746d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78544e9ac4475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3e79f541ef479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8bfc3812fd4ea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3141b138624a1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CECNOR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CECNOR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CECNOR AS ble etablert [år] og holder til i Fornebu.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CECNOR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CECNOR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CECNOR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−65 089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1 350 209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17 585 823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17 600 734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CECNOR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INGRID CECILIE NORÉN  –  90,0 %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ERLING NORÉN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CECNOR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Cecilie Norén, Eva Nansens vei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1364 Fornebu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921 889 739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CECNOR AS</a:t>
            </a:r>
          </a:p>
        </p:txBody>
      </p:sp>
    </p:spTree>
  </p:cSld>
  <p:clrMapOvr>
    <a:masterClrMapping xmlns:a="http://schemas.openxmlformats.org/drawingml/2006/main"/>
  </p:clrMapOvr>
</p:sld>
</file>