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fd481e3c0941a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1739fdf832f4b96"/>
  </p:sldMasterIdLst>
  <p:sldIdLst>
    <p:sldId xmlns:r="http://schemas.openxmlformats.org/officeDocument/2006/relationships" id="256" r:id="Rf1ebc622a91b4b06"/>
    <p:sldId xmlns:r="http://schemas.openxmlformats.org/officeDocument/2006/relationships" id="257" r:id="R8213c190e6294f64"/>
    <p:sldId xmlns:r="http://schemas.openxmlformats.org/officeDocument/2006/relationships" id="258" r:id="Rc6f678e93e5a4b0b"/>
    <p:sldId xmlns:r="http://schemas.openxmlformats.org/officeDocument/2006/relationships" id="259" r:id="Reaf8ddf29549411b"/>
    <p:sldId xmlns:r="http://schemas.openxmlformats.org/officeDocument/2006/relationships" id="260" r:id="R1b1d0351cb7e4b14"/>
    <p:sldId xmlns:r="http://schemas.openxmlformats.org/officeDocument/2006/relationships" id="261" r:id="Rb6e516390fc24b59"/>
    <p:sldId xmlns:r="http://schemas.openxmlformats.org/officeDocument/2006/relationships" id="262" r:id="Rcd87b8d9f7414b1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739fdf832f4b96" /><Relationship Type="http://schemas.openxmlformats.org/officeDocument/2006/relationships/slide" Target="/ppt/slides/slide1.xml" Id="Rf1ebc622a91b4b06" /><Relationship Type="http://schemas.openxmlformats.org/officeDocument/2006/relationships/slide" Target="/ppt/slides/slide2.xml" Id="R8213c190e6294f64" /><Relationship Type="http://schemas.openxmlformats.org/officeDocument/2006/relationships/slide" Target="/ppt/slides/slide3.xml" Id="Rc6f678e93e5a4b0b" /><Relationship Type="http://schemas.openxmlformats.org/officeDocument/2006/relationships/slide" Target="/ppt/slides/slide4.xml" Id="Reaf8ddf29549411b" /><Relationship Type="http://schemas.openxmlformats.org/officeDocument/2006/relationships/slide" Target="/ppt/slides/slide5.xml" Id="R1b1d0351cb7e4b14" /><Relationship Type="http://schemas.openxmlformats.org/officeDocument/2006/relationships/slide" Target="/ppt/slides/slide6.xml" Id="Rb6e516390fc24b59" /><Relationship Type="http://schemas.openxmlformats.org/officeDocument/2006/relationships/slide" Target="/ppt/slides/slide7.xml" Id="Rcd87b8d9f7414b1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dc2bd54c974c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9e3590d3834176" /><Relationship Type="http://schemas.openxmlformats.org/officeDocument/2006/relationships/theme" Target="/ppt/slideMasters/theme/theme1.xml" Id="Rd7e6f97c734a449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69e3590d38341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0aca01daa2457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be493b674b477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cf82c49d284e8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ab9f47041640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fdf5dd6f7a44b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b6d66751c147a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fed417c94b44d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AABEL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AABEL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AABEL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AABEL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AABEL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AABEL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2 561 460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2 503 747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2 250 323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18 615 086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18 868 493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AABEL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CHRISTOFFER MEYER NORÉN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KVADSHEIM NORÉN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CHRISTIAN NORÉN  –  8,8 %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ELLEN KVADSHEIM NORÉN  –  1,3 %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AABEL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Lars Christian Norén, Neuberggata 19A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921 889 747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AABEL AS</a:t>
            </a:r>
          </a:p>
        </p:txBody>
      </p:sp>
    </p:spTree>
  </p:cSld>
  <p:clrMapOvr>
    <a:masterClrMapping xmlns:a="http://schemas.openxmlformats.org/drawingml/2006/main"/>
  </p:clrMapOvr>
</p:sld>
</file>